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8"/>
  </p:notesMasterIdLst>
  <p:sldIdLst>
    <p:sldId id="334" r:id="rId2"/>
    <p:sldId id="335" r:id="rId3"/>
    <p:sldId id="422" r:id="rId4"/>
    <p:sldId id="297" r:id="rId5"/>
    <p:sldId id="349" r:id="rId6"/>
    <p:sldId id="256" r:id="rId7"/>
    <p:sldId id="336" r:id="rId8"/>
    <p:sldId id="337" r:id="rId9"/>
    <p:sldId id="338" r:id="rId10"/>
    <p:sldId id="342" r:id="rId11"/>
    <p:sldId id="339" r:id="rId12"/>
    <p:sldId id="340" r:id="rId13"/>
    <p:sldId id="404" r:id="rId14"/>
    <p:sldId id="343" r:id="rId15"/>
    <p:sldId id="344" r:id="rId16"/>
    <p:sldId id="424" r:id="rId17"/>
    <p:sldId id="425" r:id="rId18"/>
    <p:sldId id="426" r:id="rId19"/>
    <p:sldId id="345" r:id="rId20"/>
    <p:sldId id="346" r:id="rId21"/>
    <p:sldId id="347" r:id="rId22"/>
    <p:sldId id="423" r:id="rId23"/>
    <p:sldId id="351" r:id="rId24"/>
    <p:sldId id="352" r:id="rId25"/>
    <p:sldId id="353" r:id="rId26"/>
    <p:sldId id="355" r:id="rId27"/>
    <p:sldId id="354" r:id="rId28"/>
    <p:sldId id="428" r:id="rId29"/>
    <p:sldId id="356" r:id="rId30"/>
    <p:sldId id="357" r:id="rId31"/>
    <p:sldId id="358" r:id="rId32"/>
    <p:sldId id="427" r:id="rId33"/>
    <p:sldId id="359" r:id="rId34"/>
    <p:sldId id="388" r:id="rId35"/>
    <p:sldId id="389" r:id="rId36"/>
    <p:sldId id="387" r:id="rId37"/>
  </p:sldIdLst>
  <p:sldSz cx="12192000" cy="6858000"/>
  <p:notesSz cx="6858000" cy="9144000"/>
  <p:defaultTextStyle>
    <a:defPPr>
      <a:defRPr lang="de-DE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0563A-0E9A-4133-BDD7-468BCE79E064}" v="7" dt="2025-02-14T05:34:21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7" autoAdjust="0"/>
    <p:restoredTop sz="94643" autoAdjust="0"/>
  </p:normalViewPr>
  <p:slideViewPr>
    <p:cSldViewPr snapToGrid="0">
      <p:cViewPr varScale="1">
        <p:scale>
          <a:sx n="153" d="100"/>
          <a:sy n="153" d="100"/>
        </p:scale>
        <p:origin x="378" y="132"/>
      </p:cViewPr>
      <p:guideLst/>
    </p:cSldViewPr>
  </p:slideViewPr>
  <p:outlineViewPr>
    <p:cViewPr>
      <p:scale>
        <a:sx n="33" d="100"/>
        <a:sy n="33" d="100"/>
      </p:scale>
      <p:origin x="0" y="-437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we Ricken" userId="f02567aecbed924b" providerId="LiveId" clId="{A8D0563A-0E9A-4133-BDD7-468BCE79E064}"/>
    <pc:docChg chg="undo custSel addSld delSld modSld">
      <pc:chgData name="Uwe Ricken" userId="f02567aecbed924b" providerId="LiveId" clId="{A8D0563A-0E9A-4133-BDD7-468BCE79E064}" dt="2025-02-14T05:34:32.649" v="904" actId="20577"/>
      <pc:docMkLst>
        <pc:docMk/>
      </pc:docMkLst>
      <pc:sldChg chg="modSp mod">
        <pc:chgData name="Uwe Ricken" userId="f02567aecbed924b" providerId="LiveId" clId="{A8D0563A-0E9A-4133-BDD7-468BCE79E064}" dt="2025-02-09T07:10:55.014" v="28" actId="400"/>
        <pc:sldMkLst>
          <pc:docMk/>
          <pc:sldMk cId="2697227968" sldId="256"/>
        </pc:sldMkLst>
        <pc:spChg chg="mod">
          <ac:chgData name="Uwe Ricken" userId="f02567aecbed924b" providerId="LiveId" clId="{A8D0563A-0E9A-4133-BDD7-468BCE79E064}" dt="2025-02-09T07:10:55.014" v="28" actId="400"/>
          <ac:spMkLst>
            <pc:docMk/>
            <pc:sldMk cId="2697227968" sldId="256"/>
            <ac:spMk id="4" creationId="{1C02D4BB-8072-777B-D14E-94097CF68E64}"/>
          </ac:spMkLst>
        </pc:spChg>
      </pc:sldChg>
      <pc:sldChg chg="modSp mod">
        <pc:chgData name="Uwe Ricken" userId="f02567aecbed924b" providerId="LiveId" clId="{A8D0563A-0E9A-4133-BDD7-468BCE79E064}" dt="2025-02-11T07:19:51.413" v="526" actId="20577"/>
        <pc:sldMkLst>
          <pc:docMk/>
          <pc:sldMk cId="4067710344" sldId="334"/>
        </pc:sldMkLst>
        <pc:spChg chg="mod">
          <ac:chgData name="Uwe Ricken" userId="f02567aecbed924b" providerId="LiveId" clId="{A8D0563A-0E9A-4133-BDD7-468BCE79E064}" dt="2025-02-11T07:19:51.413" v="526" actId="20577"/>
          <ac:spMkLst>
            <pc:docMk/>
            <pc:sldMk cId="4067710344" sldId="334"/>
            <ac:spMk id="2" creationId="{00000000-0000-0000-0000-000000000000}"/>
          </ac:spMkLst>
        </pc:spChg>
        <pc:spChg chg="mod">
          <ac:chgData name="Uwe Ricken" userId="f02567aecbed924b" providerId="LiveId" clId="{A8D0563A-0E9A-4133-BDD7-468BCE79E064}" dt="2025-02-10T15:19:40.844" v="510"/>
          <ac:spMkLst>
            <pc:docMk/>
            <pc:sldMk cId="4067710344" sldId="334"/>
            <ac:spMk id="4" creationId="{00000000-0000-0000-0000-000000000000}"/>
          </ac:spMkLst>
        </pc:spChg>
      </pc:sldChg>
      <pc:sldChg chg="modSp mod">
        <pc:chgData name="Uwe Ricken" userId="f02567aecbed924b" providerId="LiveId" clId="{A8D0563A-0E9A-4133-BDD7-468BCE79E064}" dt="2025-02-10T08:57:27.017" v="315" actId="20577"/>
        <pc:sldMkLst>
          <pc:docMk/>
          <pc:sldMk cId="1487474911" sldId="336"/>
        </pc:sldMkLst>
        <pc:spChg chg="mod">
          <ac:chgData name="Uwe Ricken" userId="f02567aecbed924b" providerId="LiveId" clId="{A8D0563A-0E9A-4133-BDD7-468BCE79E064}" dt="2025-02-10T08:57:27.017" v="315" actId="20577"/>
          <ac:spMkLst>
            <pc:docMk/>
            <pc:sldMk cId="1487474911" sldId="336"/>
            <ac:spMk id="3" creationId="{1C515DFF-2B8F-A7B5-0A40-FF456E70CF0A}"/>
          </ac:spMkLst>
        </pc:spChg>
      </pc:sldChg>
      <pc:sldChg chg="modSp mod">
        <pc:chgData name="Uwe Ricken" userId="f02567aecbed924b" providerId="LiveId" clId="{A8D0563A-0E9A-4133-BDD7-468BCE79E064}" dt="2025-02-09T07:12:15.883" v="33" actId="6549"/>
        <pc:sldMkLst>
          <pc:docMk/>
          <pc:sldMk cId="3226455037" sldId="339"/>
        </pc:sldMkLst>
        <pc:spChg chg="mod">
          <ac:chgData name="Uwe Ricken" userId="f02567aecbed924b" providerId="LiveId" clId="{A8D0563A-0E9A-4133-BDD7-468BCE79E064}" dt="2025-02-09T07:12:15.883" v="33" actId="6549"/>
          <ac:spMkLst>
            <pc:docMk/>
            <pc:sldMk cId="3226455037" sldId="339"/>
            <ac:spMk id="4" creationId="{939F169E-B0D3-D695-A625-3F137918505F}"/>
          </ac:spMkLst>
        </pc:spChg>
      </pc:sldChg>
      <pc:sldChg chg="del">
        <pc:chgData name="Uwe Ricken" userId="f02567aecbed924b" providerId="LiveId" clId="{A8D0563A-0E9A-4133-BDD7-468BCE79E064}" dt="2025-02-10T09:00:14.556" v="316" actId="2696"/>
        <pc:sldMkLst>
          <pc:docMk/>
          <pc:sldMk cId="1817427835" sldId="341"/>
        </pc:sldMkLst>
      </pc:sldChg>
      <pc:sldChg chg="modSp mod">
        <pc:chgData name="Uwe Ricken" userId="f02567aecbed924b" providerId="LiveId" clId="{A8D0563A-0E9A-4133-BDD7-468BCE79E064}" dt="2025-02-11T09:23:51.233" v="528" actId="6549"/>
        <pc:sldMkLst>
          <pc:docMk/>
          <pc:sldMk cId="1275382174" sldId="346"/>
        </pc:sldMkLst>
        <pc:spChg chg="mod">
          <ac:chgData name="Uwe Ricken" userId="f02567aecbed924b" providerId="LiveId" clId="{A8D0563A-0E9A-4133-BDD7-468BCE79E064}" dt="2025-02-11T09:23:51.233" v="528" actId="6549"/>
          <ac:spMkLst>
            <pc:docMk/>
            <pc:sldMk cId="1275382174" sldId="346"/>
            <ac:spMk id="3" creationId="{3A8154F0-962D-21DD-4A9F-7CFF4A489FD1}"/>
          </ac:spMkLst>
        </pc:spChg>
      </pc:sldChg>
      <pc:sldChg chg="modSp mod">
        <pc:chgData name="Uwe Ricken" userId="f02567aecbed924b" providerId="LiveId" clId="{A8D0563A-0E9A-4133-BDD7-468BCE79E064}" dt="2025-02-11T09:39:53.316" v="539" actId="20577"/>
        <pc:sldMkLst>
          <pc:docMk/>
          <pc:sldMk cId="2156939699" sldId="347"/>
        </pc:sldMkLst>
        <pc:spChg chg="mod">
          <ac:chgData name="Uwe Ricken" userId="f02567aecbed924b" providerId="LiveId" clId="{A8D0563A-0E9A-4133-BDD7-468BCE79E064}" dt="2025-02-11T09:39:53.316" v="539" actId="20577"/>
          <ac:spMkLst>
            <pc:docMk/>
            <pc:sldMk cId="2156939699" sldId="347"/>
            <ac:spMk id="3" creationId="{3157281D-DF73-5D1C-793E-C5F1FC480217}"/>
          </ac:spMkLst>
        </pc:spChg>
      </pc:sldChg>
      <pc:sldChg chg="del">
        <pc:chgData name="Uwe Ricken" userId="f02567aecbed924b" providerId="LiveId" clId="{A8D0563A-0E9A-4133-BDD7-468BCE79E064}" dt="2025-02-10T09:00:32.490" v="317" actId="2696"/>
        <pc:sldMkLst>
          <pc:docMk/>
          <pc:sldMk cId="1311573841" sldId="350"/>
        </pc:sldMkLst>
      </pc:sldChg>
      <pc:sldChg chg="modSp mod">
        <pc:chgData name="Uwe Ricken" userId="f02567aecbed924b" providerId="LiveId" clId="{A8D0563A-0E9A-4133-BDD7-468BCE79E064}" dt="2025-02-14T04:48:52.058" v="800" actId="20577"/>
        <pc:sldMkLst>
          <pc:docMk/>
          <pc:sldMk cId="3524899176" sldId="352"/>
        </pc:sldMkLst>
        <pc:spChg chg="mod">
          <ac:chgData name="Uwe Ricken" userId="f02567aecbed924b" providerId="LiveId" clId="{A8D0563A-0E9A-4133-BDD7-468BCE79E064}" dt="2025-02-14T04:48:52.058" v="800" actId="20577"/>
          <ac:spMkLst>
            <pc:docMk/>
            <pc:sldMk cId="3524899176" sldId="352"/>
            <ac:spMk id="5" creationId="{9FA89152-22B6-0091-65D6-3FD4590C94DC}"/>
          </ac:spMkLst>
        </pc:spChg>
      </pc:sldChg>
      <pc:sldChg chg="modSp mod">
        <pc:chgData name="Uwe Ricken" userId="f02567aecbed924b" providerId="LiveId" clId="{A8D0563A-0E9A-4133-BDD7-468BCE79E064}" dt="2025-02-11T10:07:22.064" v="794" actId="20577"/>
        <pc:sldMkLst>
          <pc:docMk/>
          <pc:sldMk cId="4257262995" sldId="353"/>
        </pc:sldMkLst>
        <pc:spChg chg="mod">
          <ac:chgData name="Uwe Ricken" userId="f02567aecbed924b" providerId="LiveId" clId="{A8D0563A-0E9A-4133-BDD7-468BCE79E064}" dt="2025-02-11T10:07:22.064" v="794" actId="20577"/>
          <ac:spMkLst>
            <pc:docMk/>
            <pc:sldMk cId="4257262995" sldId="353"/>
            <ac:spMk id="3" creationId="{11457BA8-2A88-3CC3-2BE1-F8EB62F45485}"/>
          </ac:spMkLst>
        </pc:spChg>
      </pc:sldChg>
      <pc:sldChg chg="modSp mod">
        <pc:chgData name="Uwe Ricken" userId="f02567aecbed924b" providerId="LiveId" clId="{A8D0563A-0E9A-4133-BDD7-468BCE79E064}" dt="2025-02-14T04:50:02.863" v="804" actId="20577"/>
        <pc:sldMkLst>
          <pc:docMk/>
          <pc:sldMk cId="653442403" sldId="358"/>
        </pc:sldMkLst>
        <pc:spChg chg="mod">
          <ac:chgData name="Uwe Ricken" userId="f02567aecbed924b" providerId="LiveId" clId="{A8D0563A-0E9A-4133-BDD7-468BCE79E064}" dt="2025-02-14T04:50:02.863" v="804" actId="20577"/>
          <ac:spMkLst>
            <pc:docMk/>
            <pc:sldMk cId="653442403" sldId="358"/>
            <ac:spMk id="3" creationId="{C59D65FC-8224-6726-8165-B71E64887B1C}"/>
          </ac:spMkLst>
        </pc:spChg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49338758" sldId="360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302213217" sldId="361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00652429" sldId="362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594430820" sldId="363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908561497" sldId="364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44587536" sldId="365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4271110123" sldId="366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515760421" sldId="367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194235068" sldId="368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791215495" sldId="369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845285008" sldId="370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24401768" sldId="371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307778200" sldId="372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18388199" sldId="373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685282423" sldId="374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896721346" sldId="375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284248756" sldId="376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22975896" sldId="377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148597228" sldId="378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575939865" sldId="379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156099314" sldId="380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7171445" sldId="381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003074078" sldId="382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799856774" sldId="383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7371729" sldId="384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784247027" sldId="385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574118892" sldId="386"/>
        </pc:sldMkLst>
      </pc:sldChg>
      <pc:sldChg chg="modSp mod">
        <pc:chgData name="Uwe Ricken" userId="f02567aecbed924b" providerId="LiveId" clId="{A8D0563A-0E9A-4133-BDD7-468BCE79E064}" dt="2025-02-10T09:01:09.146" v="374" actId="20577"/>
        <pc:sldMkLst>
          <pc:docMk/>
          <pc:sldMk cId="3986546557" sldId="404"/>
        </pc:sldMkLst>
        <pc:spChg chg="mod">
          <ac:chgData name="Uwe Ricken" userId="f02567aecbed924b" providerId="LiveId" clId="{A8D0563A-0E9A-4133-BDD7-468BCE79E064}" dt="2025-02-10T09:01:09.146" v="374" actId="20577"/>
          <ac:spMkLst>
            <pc:docMk/>
            <pc:sldMk cId="3986546557" sldId="404"/>
            <ac:spMk id="6" creationId="{8668E183-D5F2-A8B2-64E9-68CD09B5BE12}"/>
          </ac:spMkLst>
        </pc:spChg>
      </pc:sldChg>
      <pc:sldChg chg="add">
        <pc:chgData name="Uwe Ricken" userId="f02567aecbed924b" providerId="LiveId" clId="{A8D0563A-0E9A-4133-BDD7-468BCE79E064}" dt="2025-02-09T07:10:14.603" v="21"/>
        <pc:sldMkLst>
          <pc:docMk/>
          <pc:sldMk cId="920116788" sldId="422"/>
        </pc:sldMkLst>
      </pc:sldChg>
      <pc:sldChg chg="addSp delSp modSp new mod modClrScheme chgLayout">
        <pc:chgData name="Uwe Ricken" userId="f02567aecbed924b" providerId="LiveId" clId="{A8D0563A-0E9A-4133-BDD7-468BCE79E064}" dt="2025-02-11T09:46:23.431" v="752" actId="14100"/>
        <pc:sldMkLst>
          <pc:docMk/>
          <pc:sldMk cId="3226915634" sldId="423"/>
        </pc:sldMkLst>
        <pc:spChg chg="mod ord">
          <ac:chgData name="Uwe Ricken" userId="f02567aecbed924b" providerId="LiveId" clId="{A8D0563A-0E9A-4133-BDD7-468BCE79E064}" dt="2025-02-11T09:42:30.593" v="708" actId="700"/>
          <ac:spMkLst>
            <pc:docMk/>
            <pc:sldMk cId="3226915634" sldId="423"/>
            <ac:spMk id="2" creationId="{AFDA6E5A-2C06-AB10-61C6-893BF6417F5E}"/>
          </ac:spMkLst>
        </pc:spChg>
        <pc:spChg chg="mod ord">
          <ac:chgData name="Uwe Ricken" userId="f02567aecbed924b" providerId="LiveId" clId="{A8D0563A-0E9A-4133-BDD7-468BCE79E064}" dt="2025-02-11T09:42:30.593" v="708" actId="700"/>
          <ac:spMkLst>
            <pc:docMk/>
            <pc:sldMk cId="3226915634" sldId="423"/>
            <ac:spMk id="3" creationId="{5EDF66A6-9B31-347F-D696-E0EB0D7D1B5A}"/>
          </ac:spMkLst>
        </pc:spChg>
        <pc:spChg chg="add mod">
          <ac:chgData name="Uwe Ricken" userId="f02567aecbed924b" providerId="LiveId" clId="{A8D0563A-0E9A-4133-BDD7-468BCE79E064}" dt="2025-02-11T09:43:30.360" v="742" actId="12"/>
          <ac:spMkLst>
            <pc:docMk/>
            <pc:sldMk cId="3226915634" sldId="423"/>
            <ac:spMk id="8" creationId="{196B7308-D4EC-A7EF-C80D-FBD4872A107C}"/>
          </ac:spMkLst>
        </pc:spChg>
        <pc:picChg chg="add mod modCrop">
          <ac:chgData name="Uwe Ricken" userId="f02567aecbed924b" providerId="LiveId" clId="{A8D0563A-0E9A-4133-BDD7-468BCE79E064}" dt="2025-02-11T09:43:20.800" v="729" actId="1076"/>
          <ac:picMkLst>
            <pc:docMk/>
            <pc:sldMk cId="3226915634" sldId="423"/>
            <ac:picMk id="12" creationId="{36B25533-DF5F-EAD7-AC31-1E56025A69C2}"/>
          </ac:picMkLst>
        </pc:picChg>
        <pc:picChg chg="add mod">
          <ac:chgData name="Uwe Ricken" userId="f02567aecbed924b" providerId="LiveId" clId="{A8D0563A-0E9A-4133-BDD7-468BCE79E064}" dt="2025-02-11T09:46:23.431" v="752" actId="14100"/>
          <ac:picMkLst>
            <pc:docMk/>
            <pc:sldMk cId="3226915634" sldId="423"/>
            <ac:picMk id="16" creationId="{CCA3419D-E0D5-B504-5C75-D16CA50D1E39}"/>
          </ac:picMkLst>
        </pc:picChg>
      </pc:sldChg>
      <pc:sldChg chg="modSp mod">
        <pc:chgData name="Uwe Ricken" userId="f02567aecbed924b" providerId="LiveId" clId="{A8D0563A-0E9A-4133-BDD7-468BCE79E064}" dt="2025-02-10T09:00:51.407" v="337" actId="20577"/>
        <pc:sldMkLst>
          <pc:docMk/>
          <pc:sldMk cId="2178095037" sldId="424"/>
        </pc:sldMkLst>
        <pc:spChg chg="mod">
          <ac:chgData name="Uwe Ricken" userId="f02567aecbed924b" providerId="LiveId" clId="{A8D0563A-0E9A-4133-BDD7-468BCE79E064}" dt="2025-02-10T09:00:51.407" v="337" actId="20577"/>
          <ac:spMkLst>
            <pc:docMk/>
            <pc:sldMk cId="2178095037" sldId="424"/>
            <ac:spMk id="6" creationId="{8668E183-D5F2-A8B2-64E9-68CD09B5BE12}"/>
          </ac:spMkLst>
        </pc:spChg>
      </pc:sldChg>
      <pc:sldChg chg="modSp add mod">
        <pc:chgData name="Uwe Ricken" userId="f02567aecbed924b" providerId="LiveId" clId="{A8D0563A-0E9A-4133-BDD7-468BCE79E064}" dt="2025-02-10T09:04:29.564" v="429" actId="20577"/>
        <pc:sldMkLst>
          <pc:docMk/>
          <pc:sldMk cId="2135068237" sldId="425"/>
        </pc:sldMkLst>
        <pc:spChg chg="mod">
          <ac:chgData name="Uwe Ricken" userId="f02567aecbed924b" providerId="LiveId" clId="{A8D0563A-0E9A-4133-BDD7-468BCE79E064}" dt="2025-02-10T09:04:17.864" v="392" actId="20577"/>
          <ac:spMkLst>
            <pc:docMk/>
            <pc:sldMk cId="2135068237" sldId="425"/>
            <ac:spMk id="5" creationId="{52ED7381-DAF8-0CC9-1CDF-49D02CDCAC01}"/>
          </ac:spMkLst>
        </pc:spChg>
        <pc:spChg chg="mod">
          <ac:chgData name="Uwe Ricken" userId="f02567aecbed924b" providerId="LiveId" clId="{A8D0563A-0E9A-4133-BDD7-468BCE79E064}" dt="2025-02-10T09:04:29.564" v="429" actId="20577"/>
          <ac:spMkLst>
            <pc:docMk/>
            <pc:sldMk cId="2135068237" sldId="425"/>
            <ac:spMk id="6" creationId="{56026DDA-7B75-F22C-785D-CADE9988780A}"/>
          </ac:spMkLst>
        </pc:spChg>
      </pc:sldChg>
      <pc:sldChg chg="modSp add mod modClrScheme chgLayout">
        <pc:chgData name="Uwe Ricken" userId="f02567aecbed924b" providerId="LiveId" clId="{A8D0563A-0E9A-4133-BDD7-468BCE79E064}" dt="2025-02-10T09:07:20.739" v="508" actId="20577"/>
        <pc:sldMkLst>
          <pc:docMk/>
          <pc:sldMk cId="3862740985" sldId="426"/>
        </pc:sldMkLst>
        <pc:spChg chg="mod ord">
          <ac:chgData name="Uwe Ricken" userId="f02567aecbed924b" providerId="LiveId" clId="{A8D0563A-0E9A-4133-BDD7-468BCE79E064}" dt="2025-02-10T09:05:01.997" v="448" actId="20577"/>
          <ac:spMkLst>
            <pc:docMk/>
            <pc:sldMk cId="3862740985" sldId="426"/>
            <ac:spMk id="4" creationId="{11370DAF-B7B4-D9B5-6CC8-D2CDCEFD8C7E}"/>
          </ac:spMkLst>
        </pc:spChg>
        <pc:spChg chg="mod ord">
          <ac:chgData name="Uwe Ricken" userId="f02567aecbed924b" providerId="LiveId" clId="{A8D0563A-0E9A-4133-BDD7-468BCE79E064}" dt="2025-02-10T09:07:20.739" v="508" actId="20577"/>
          <ac:spMkLst>
            <pc:docMk/>
            <pc:sldMk cId="3862740985" sldId="426"/>
            <ac:spMk id="5" creationId="{0F6657EA-C526-1DA9-88E9-04AC462B1B78}"/>
          </ac:spMkLst>
        </pc:spChg>
      </pc:sldChg>
      <pc:sldChg chg="modSp mod">
        <pc:chgData name="Uwe Ricken" userId="f02567aecbed924b" providerId="LiveId" clId="{A8D0563A-0E9A-4133-BDD7-468BCE79E064}" dt="2025-02-14T04:56:04.605" v="900" actId="20577"/>
        <pc:sldMkLst>
          <pc:docMk/>
          <pc:sldMk cId="842522276" sldId="427"/>
        </pc:sldMkLst>
        <pc:spChg chg="mod">
          <ac:chgData name="Uwe Ricken" userId="f02567aecbed924b" providerId="LiveId" clId="{A8D0563A-0E9A-4133-BDD7-468BCE79E064}" dt="2025-02-14T04:50:55.579" v="805" actId="20577"/>
          <ac:spMkLst>
            <pc:docMk/>
            <pc:sldMk cId="842522276" sldId="427"/>
            <ac:spMk id="2" creationId="{8DA600E6-F1A0-0EBE-2D57-DF391AF7EDA5}"/>
          </ac:spMkLst>
        </pc:spChg>
        <pc:spChg chg="mod">
          <ac:chgData name="Uwe Ricken" userId="f02567aecbed924b" providerId="LiveId" clId="{A8D0563A-0E9A-4133-BDD7-468BCE79E064}" dt="2025-02-14T04:56:04.605" v="900" actId="20577"/>
          <ac:spMkLst>
            <pc:docMk/>
            <pc:sldMk cId="842522276" sldId="427"/>
            <ac:spMk id="3" creationId="{424AC39D-F259-0E73-F913-782159B409B6}"/>
          </ac:spMkLst>
        </pc:spChg>
      </pc:sldChg>
      <pc:sldChg chg="modSp mod">
        <pc:chgData name="Uwe Ricken" userId="f02567aecbed924b" providerId="LiveId" clId="{A8D0563A-0E9A-4133-BDD7-468BCE79E064}" dt="2025-02-14T05:34:32.649" v="904" actId="20577"/>
        <pc:sldMkLst>
          <pc:docMk/>
          <pc:sldMk cId="3870417313" sldId="428"/>
        </pc:sldMkLst>
        <pc:spChg chg="mod">
          <ac:chgData name="Uwe Ricken" userId="f02567aecbed924b" providerId="LiveId" clId="{A8D0563A-0E9A-4133-BDD7-468BCE79E064}" dt="2025-02-14T05:34:25.781" v="902" actId="20577"/>
          <ac:spMkLst>
            <pc:docMk/>
            <pc:sldMk cId="3870417313" sldId="428"/>
            <ac:spMk id="2" creationId="{F6A780E7-D3FE-F43F-85C4-50621CB443AA}"/>
          </ac:spMkLst>
        </pc:spChg>
        <pc:spChg chg="mod">
          <ac:chgData name="Uwe Ricken" userId="f02567aecbed924b" providerId="LiveId" clId="{A8D0563A-0E9A-4133-BDD7-468BCE79E064}" dt="2025-02-14T05:34:29.767" v="903" actId="20577"/>
          <ac:spMkLst>
            <pc:docMk/>
            <pc:sldMk cId="3870417313" sldId="428"/>
            <ac:spMk id="3" creationId="{DFC8BE88-153C-2F4E-0158-7E27C7B480D3}"/>
          </ac:spMkLst>
        </pc:spChg>
        <pc:spChg chg="mod">
          <ac:chgData name="Uwe Ricken" userId="f02567aecbed924b" providerId="LiveId" clId="{A8D0563A-0E9A-4133-BDD7-468BCE79E064}" dt="2025-02-14T05:34:32.649" v="904" actId="20577"/>
          <ac:spMkLst>
            <pc:docMk/>
            <pc:sldMk cId="3870417313" sldId="428"/>
            <ac:spMk id="8" creationId="{EEB39872-6296-AA98-8F03-2A06644DF0A1}"/>
          </ac:spMkLst>
        </pc:spChg>
      </pc:sldChg>
    </pc:docChg>
  </pc:docChgLst>
  <pc:docChgLst>
    <pc:chgData name="Uwe Ricken" userId="f02567aecbed924b" providerId="LiveId" clId="{5FE6A977-828B-4359-92F0-4AA3261FBD7C}"/>
    <pc:docChg chg="undo redo custSel addSld delSld modSld sldOrd delMainMaster modMainMaster">
      <pc:chgData name="Uwe Ricken" userId="f02567aecbed924b" providerId="LiveId" clId="{5FE6A977-828B-4359-92F0-4AA3261FBD7C}" dt="2024-12-29T12:07:17.942" v="6616" actId="20577"/>
      <pc:docMkLst>
        <pc:docMk/>
      </pc:docMkLst>
      <pc:sldChg chg="addSp delSp modSp mod modClrScheme chgLayout">
        <pc:chgData name="Uwe Ricken" userId="f02567aecbed924b" providerId="LiveId" clId="{5FE6A977-828B-4359-92F0-4AA3261FBD7C}" dt="2024-12-23T14:14:29.621" v="2760"/>
        <pc:sldMkLst>
          <pc:docMk/>
          <pc:sldMk cId="2697227968" sldId="256"/>
        </pc:sldMkLst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2697227968" sldId="256"/>
            <ac:spMk id="4" creationId="{1C02D4BB-8072-777B-D14E-94097CF68E64}"/>
          </ac:spMkLst>
        </pc:spChg>
        <pc:spChg chg="add mod ord">
          <ac:chgData name="Uwe Ricken" userId="f02567aecbed924b" providerId="LiveId" clId="{5FE6A977-828B-4359-92F0-4AA3261FBD7C}" dt="2024-12-23T14:13:32.915" v="2757" actId="27636"/>
          <ac:spMkLst>
            <pc:docMk/>
            <pc:sldMk cId="2697227968" sldId="256"/>
            <ac:spMk id="5" creationId="{4B6706FF-B331-CD2E-8F3E-92F77346CFC2}"/>
          </ac:spMkLst>
        </pc:spChg>
      </pc:sldChg>
      <pc:sldChg chg="modSp mod">
        <pc:chgData name="Uwe Ricken" userId="f02567aecbed924b" providerId="LiveId" clId="{5FE6A977-828B-4359-92F0-4AA3261FBD7C}" dt="2024-12-23T14:14:29.621" v="2760"/>
        <pc:sldMkLst>
          <pc:docMk/>
          <pc:sldMk cId="3203706696" sldId="297"/>
        </pc:sldMkLst>
        <pc:spChg chg="mod">
          <ac:chgData name="Uwe Ricken" userId="f02567aecbed924b" providerId="LiveId" clId="{5FE6A977-828B-4359-92F0-4AA3261FBD7C}" dt="2024-12-23T14:14:29.621" v="2760"/>
          <ac:spMkLst>
            <pc:docMk/>
            <pc:sldMk cId="3203706696" sldId="297"/>
            <ac:spMk id="5" creationId="{00000000-0000-0000-0000-000000000000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3203706696" sldId="297"/>
            <ac:spMk id="6" creationId="{00000000-0000-0000-0000-000000000000}"/>
          </ac:spMkLst>
        </pc:spChg>
      </pc:sldChg>
      <pc:sldChg chg="addSp delSp modSp mod chgLayout">
        <pc:chgData name="Uwe Ricken" userId="f02567aecbed924b" providerId="LiveId" clId="{5FE6A977-828B-4359-92F0-4AA3261FBD7C}" dt="2024-12-24T09:54:25.090" v="3373" actId="255"/>
        <pc:sldMkLst>
          <pc:docMk/>
          <pc:sldMk cId="4067710344" sldId="334"/>
        </pc:sldMkLst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4067710344" sldId="334"/>
            <ac:spMk id="2" creationId="{00000000-0000-0000-0000-000000000000}"/>
          </ac:spMkLst>
        </pc:spChg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4067710344" sldId="334"/>
            <ac:spMk id="3" creationId="{00000000-0000-0000-0000-000000000000}"/>
          </ac:spMkLst>
        </pc:spChg>
        <pc:spChg chg="mod">
          <ac:chgData name="Uwe Ricken" userId="f02567aecbed924b" providerId="LiveId" clId="{5FE6A977-828B-4359-92F0-4AA3261FBD7C}" dt="2024-12-24T09:54:25.090" v="3373" actId="255"/>
          <ac:spMkLst>
            <pc:docMk/>
            <pc:sldMk cId="4067710344" sldId="334"/>
            <ac:spMk id="4" creationId="{00000000-0000-0000-0000-000000000000}"/>
          </ac:spMkLst>
        </pc:spChg>
      </pc:sldChg>
      <pc:sldChg chg="modSp mod">
        <pc:chgData name="Uwe Ricken" userId="f02567aecbed924b" providerId="LiveId" clId="{5FE6A977-828B-4359-92F0-4AA3261FBD7C}" dt="2024-12-23T14:14:29.621" v="2760"/>
        <pc:sldMkLst>
          <pc:docMk/>
          <pc:sldMk cId="1681187469" sldId="335"/>
        </pc:sldMkLst>
        <pc:spChg chg="mod">
          <ac:chgData name="Uwe Ricken" userId="f02567aecbed924b" providerId="LiveId" clId="{5FE6A977-828B-4359-92F0-4AA3261FBD7C}" dt="2024-12-23T14:14:29.621" v="2760"/>
          <ac:spMkLst>
            <pc:docMk/>
            <pc:sldMk cId="1681187469" sldId="335"/>
            <ac:spMk id="2" creationId="{00000000-0000-0000-0000-000000000000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1681187469" sldId="335"/>
            <ac:spMk id="4" creationId="{00000000-0000-0000-0000-000000000000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1681187469" sldId="335"/>
            <ac:spMk id="6" creationId="{00000000-0000-0000-0000-000000000000}"/>
          </ac:spMkLst>
        </pc:spChg>
      </pc:sldChg>
      <pc:sldChg chg="addSp delSp modSp new mod">
        <pc:chgData name="Uwe Ricken" userId="f02567aecbed924b" providerId="LiveId" clId="{5FE6A977-828B-4359-92F0-4AA3261FBD7C}" dt="2024-12-24T09:58:10.564" v="3380" actId="790"/>
        <pc:sldMkLst>
          <pc:docMk/>
          <pc:sldMk cId="1487474911" sldId="336"/>
        </pc:sldMkLst>
        <pc:spChg chg="mod">
          <ac:chgData name="Uwe Ricken" userId="f02567aecbed924b" providerId="LiveId" clId="{5FE6A977-828B-4359-92F0-4AA3261FBD7C}" dt="2024-12-24T09:58:10.564" v="3380" actId="790"/>
          <ac:spMkLst>
            <pc:docMk/>
            <pc:sldMk cId="1487474911" sldId="336"/>
            <ac:spMk id="2" creationId="{A626F7A4-5F53-E90B-7446-E689769D7556}"/>
          </ac:spMkLst>
        </pc:spChg>
        <pc:spChg chg="mod">
          <ac:chgData name="Uwe Ricken" userId="f02567aecbed924b" providerId="LiveId" clId="{5FE6A977-828B-4359-92F0-4AA3261FBD7C}" dt="2024-12-24T09:58:10.564" v="3380" actId="790"/>
          <ac:spMkLst>
            <pc:docMk/>
            <pc:sldMk cId="1487474911" sldId="336"/>
            <ac:spMk id="3" creationId="{1C515DFF-2B8F-A7B5-0A40-FF456E70CF0A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4T09:58:43.924" v="3389"/>
        <pc:sldMkLst>
          <pc:docMk/>
          <pc:sldMk cId="793187785" sldId="337"/>
        </pc:sldMkLst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793187785" sldId="337"/>
            <ac:spMk id="5" creationId="{12571BE5-B71D-FFFF-95F2-7563C3CE89CB}"/>
          </ac:spMkLst>
        </pc:spChg>
        <pc:spChg chg="add mod ord">
          <ac:chgData name="Uwe Ricken" userId="f02567aecbed924b" providerId="LiveId" clId="{5FE6A977-828B-4359-92F0-4AA3261FBD7C}" dt="2024-12-24T09:58:43.924" v="3389"/>
          <ac:spMkLst>
            <pc:docMk/>
            <pc:sldMk cId="793187785" sldId="337"/>
            <ac:spMk id="6" creationId="{1BF56D9F-9292-F522-0C69-FE07A8759768}"/>
          </ac:spMkLst>
        </pc:spChg>
      </pc:sldChg>
      <pc:sldChg chg="modSp new mod">
        <pc:chgData name="Uwe Ricken" userId="f02567aecbed924b" providerId="LiveId" clId="{5FE6A977-828B-4359-92F0-4AA3261FBD7C}" dt="2024-12-24T09:59:04.861" v="3403" actId="20577"/>
        <pc:sldMkLst>
          <pc:docMk/>
          <pc:sldMk cId="769944752" sldId="338"/>
        </pc:sldMkLst>
        <pc:spChg chg="mod">
          <ac:chgData name="Uwe Ricken" userId="f02567aecbed924b" providerId="LiveId" clId="{5FE6A977-828B-4359-92F0-4AA3261FBD7C}" dt="2024-12-24T09:58:53.820" v="3390"/>
          <ac:spMkLst>
            <pc:docMk/>
            <pc:sldMk cId="769944752" sldId="338"/>
            <ac:spMk id="2" creationId="{0093DFBC-C4E2-717F-999C-96909B211276}"/>
          </ac:spMkLst>
        </pc:spChg>
        <pc:spChg chg="mod">
          <ac:chgData name="Uwe Ricken" userId="f02567aecbed924b" providerId="LiveId" clId="{5FE6A977-828B-4359-92F0-4AA3261FBD7C}" dt="2024-12-24T09:59:04.861" v="3403" actId="20577"/>
          <ac:spMkLst>
            <pc:docMk/>
            <pc:sldMk cId="769944752" sldId="338"/>
            <ac:spMk id="3" creationId="{FE6514BD-55B9-A72B-9182-9C57614A93C5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3T14:14:29.621" v="2760"/>
        <pc:sldMkLst>
          <pc:docMk/>
          <pc:sldMk cId="3226455037" sldId="339"/>
        </pc:sldMkLst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3226455037" sldId="339"/>
            <ac:spMk id="2" creationId="{D492B2F7-6330-8DE4-12BB-9DFCE042C06E}"/>
          </ac:spMkLst>
        </pc:spChg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3226455037" sldId="339"/>
            <ac:spMk id="4" creationId="{939F169E-B0D3-D695-A625-3F137918505F}"/>
          </ac:spMkLst>
        </pc:spChg>
      </pc:sldChg>
      <pc:sldChg chg="addSp delSp modSp new mod">
        <pc:chgData name="Uwe Ricken" userId="f02567aecbed924b" providerId="LiveId" clId="{5FE6A977-828B-4359-92F0-4AA3261FBD7C}" dt="2024-12-23T14:14:29.621" v="2760"/>
        <pc:sldMkLst>
          <pc:docMk/>
          <pc:sldMk cId="1823643653" sldId="340"/>
        </pc:sldMkLst>
        <pc:spChg chg="mod">
          <ac:chgData name="Uwe Ricken" userId="f02567aecbed924b" providerId="LiveId" clId="{5FE6A977-828B-4359-92F0-4AA3261FBD7C}" dt="2024-12-23T14:14:29.621" v="2760"/>
          <ac:spMkLst>
            <pc:docMk/>
            <pc:sldMk cId="1823643653" sldId="340"/>
            <ac:spMk id="2" creationId="{0040F899-EE6B-9D37-1AE4-21C4EBBA7B4B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1823643653" sldId="340"/>
            <ac:spMk id="3" creationId="{D5C11F9B-D5CD-2A65-F03C-50F9A0984584}"/>
          </ac:spMkLst>
        </pc:spChg>
        <pc:picChg chg="add mod ord">
          <ac:chgData name="Uwe Ricken" userId="f02567aecbed924b" providerId="LiveId" clId="{5FE6A977-828B-4359-92F0-4AA3261FBD7C}" dt="2024-12-23T14:14:29.621" v="2760"/>
          <ac:picMkLst>
            <pc:docMk/>
            <pc:sldMk cId="1823643653" sldId="340"/>
            <ac:picMk id="6" creationId="{31D6CE66-8FCF-B468-D447-8C9BA19F337B}"/>
          </ac:picMkLst>
        </pc:picChg>
      </pc:sldChg>
      <pc:sldChg chg="addSp delSp modSp new mod">
        <pc:chgData name="Uwe Ricken" userId="f02567aecbed924b" providerId="LiveId" clId="{5FE6A977-828B-4359-92F0-4AA3261FBD7C}" dt="2024-12-23T14:14:29.621" v="2760"/>
        <pc:sldMkLst>
          <pc:docMk/>
          <pc:sldMk cId="1817427835" sldId="341"/>
        </pc:sldMkLst>
      </pc:sldChg>
      <pc:sldChg chg="addSp delSp modSp new mod modClrScheme chgLayout">
        <pc:chgData name="Uwe Ricken" userId="f02567aecbed924b" providerId="LiveId" clId="{5FE6A977-828B-4359-92F0-4AA3261FBD7C}" dt="2024-12-23T14:14:29.621" v="2760"/>
        <pc:sldMkLst>
          <pc:docMk/>
          <pc:sldMk cId="2328171931" sldId="342"/>
        </pc:sldMkLst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2328171931" sldId="342"/>
            <ac:spMk id="4" creationId="{9403FC54-5AB6-EB8E-C160-68BA7028BD1E}"/>
          </ac:spMkLst>
        </pc:spChg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2328171931" sldId="342"/>
            <ac:spMk id="5" creationId="{8261D61B-62E5-9230-0E65-F29FB6FC8A8E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3T15:17:55.266" v="2795" actId="20577"/>
        <pc:sldMkLst>
          <pc:docMk/>
          <pc:sldMk cId="4164946493" sldId="343"/>
        </pc:sldMkLst>
        <pc:spChg chg="add mod ord">
          <ac:chgData name="Uwe Ricken" userId="f02567aecbed924b" providerId="LiveId" clId="{5FE6A977-828B-4359-92F0-4AA3261FBD7C}" dt="2024-12-23T15:17:55.266" v="2795" actId="20577"/>
          <ac:spMkLst>
            <pc:docMk/>
            <pc:sldMk cId="4164946493" sldId="343"/>
            <ac:spMk id="5" creationId="{52ED7381-DAF8-0CC9-1CDF-49D02CDCAC01}"/>
          </ac:spMkLst>
        </pc:spChg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4164946493" sldId="343"/>
            <ac:spMk id="6" creationId="{56026DDA-7B75-F22C-785D-CADE9988780A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3T15:18:01.337" v="2801" actId="20577"/>
        <pc:sldMkLst>
          <pc:docMk/>
          <pc:sldMk cId="4155268874" sldId="344"/>
        </pc:sldMkLst>
        <pc:spChg chg="mod ord">
          <ac:chgData name="Uwe Ricken" userId="f02567aecbed924b" providerId="LiveId" clId="{5FE6A977-828B-4359-92F0-4AA3261FBD7C}" dt="2024-12-23T15:18:01.337" v="2801" actId="20577"/>
          <ac:spMkLst>
            <pc:docMk/>
            <pc:sldMk cId="4155268874" sldId="344"/>
            <ac:spMk id="2" creationId="{729E1F62-D3F9-22C0-5FC4-15D6BC48B384}"/>
          </ac:spMkLst>
        </pc:spChg>
        <pc:spChg chg="mod ord">
          <ac:chgData name="Uwe Ricken" userId="f02567aecbed924b" providerId="LiveId" clId="{5FE6A977-828B-4359-92F0-4AA3261FBD7C}" dt="2024-12-23T14:14:53.061" v="2763" actId="27636"/>
          <ac:spMkLst>
            <pc:docMk/>
            <pc:sldMk cId="4155268874" sldId="344"/>
            <ac:spMk id="3" creationId="{8F86535C-6B8A-1020-24C2-3B40252003A9}"/>
          </ac:spMkLst>
        </pc:spChg>
        <pc:picChg chg="add mod ord">
          <ac:chgData name="Uwe Ricken" userId="f02567aecbed924b" providerId="LiveId" clId="{5FE6A977-828B-4359-92F0-4AA3261FBD7C}" dt="2024-12-23T14:15:17.386" v="2766" actId="14861"/>
          <ac:picMkLst>
            <pc:docMk/>
            <pc:sldMk cId="4155268874" sldId="344"/>
            <ac:picMk id="6" creationId="{CA123964-A637-F182-9BC8-5AB5D76803C3}"/>
          </ac:picMkLst>
        </pc:picChg>
      </pc:sldChg>
      <pc:sldChg chg="addSp delSp modSp new mod modClrScheme chgLayout">
        <pc:chgData name="Uwe Ricken" userId="f02567aecbed924b" providerId="LiveId" clId="{5FE6A977-828B-4359-92F0-4AA3261FBD7C}" dt="2024-12-24T10:29:14.953" v="3413" actId="790"/>
        <pc:sldMkLst>
          <pc:docMk/>
          <pc:sldMk cId="3652038028" sldId="345"/>
        </pc:sldMkLst>
        <pc:spChg chg="add mod ord">
          <ac:chgData name="Uwe Ricken" userId="f02567aecbed924b" providerId="LiveId" clId="{5FE6A977-828B-4359-92F0-4AA3261FBD7C}" dt="2024-12-24T10:29:14.953" v="3413" actId="790"/>
          <ac:spMkLst>
            <pc:docMk/>
            <pc:sldMk cId="3652038028" sldId="345"/>
            <ac:spMk id="4" creationId="{11370DAF-B7B4-D9B5-6CC8-D2CDCEFD8C7E}"/>
          </ac:spMkLst>
        </pc:spChg>
        <pc:spChg chg="add mod ord">
          <ac:chgData name="Uwe Ricken" userId="f02567aecbed924b" providerId="LiveId" clId="{5FE6A977-828B-4359-92F0-4AA3261FBD7C}" dt="2024-12-24T10:29:14.953" v="3413" actId="790"/>
          <ac:spMkLst>
            <pc:docMk/>
            <pc:sldMk cId="3652038028" sldId="345"/>
            <ac:spMk id="5" creationId="{0F6657EA-C526-1DA9-88E9-04AC462B1B78}"/>
          </ac:spMkLst>
        </pc:spChg>
      </pc:sldChg>
      <pc:sldChg chg="modSp new mod">
        <pc:chgData name="Uwe Ricken" userId="f02567aecbed924b" providerId="LiveId" clId="{5FE6A977-828B-4359-92F0-4AA3261FBD7C}" dt="2024-12-24T10:30:41.656" v="3425" actId="20577"/>
        <pc:sldMkLst>
          <pc:docMk/>
          <pc:sldMk cId="1275382174" sldId="346"/>
        </pc:sldMkLst>
        <pc:spChg chg="mod">
          <ac:chgData name="Uwe Ricken" userId="f02567aecbed924b" providerId="LiveId" clId="{5FE6A977-828B-4359-92F0-4AA3261FBD7C}" dt="2024-12-23T16:16:13.200" v="3342" actId="20577"/>
          <ac:spMkLst>
            <pc:docMk/>
            <pc:sldMk cId="1275382174" sldId="346"/>
            <ac:spMk id="2" creationId="{116EB023-6951-7EFF-FE4D-2047F18A9DF8}"/>
          </ac:spMkLst>
        </pc:spChg>
        <pc:spChg chg="mod">
          <ac:chgData name="Uwe Ricken" userId="f02567aecbed924b" providerId="LiveId" clId="{5FE6A977-828B-4359-92F0-4AA3261FBD7C}" dt="2024-12-24T10:30:41.656" v="3425" actId="20577"/>
          <ac:spMkLst>
            <pc:docMk/>
            <pc:sldMk cId="1275382174" sldId="346"/>
            <ac:spMk id="3" creationId="{3A8154F0-962D-21DD-4A9F-7CFF4A489FD1}"/>
          </ac:spMkLst>
        </pc:spChg>
      </pc:sldChg>
      <pc:sldChg chg="modSp new mod">
        <pc:chgData name="Uwe Ricken" userId="f02567aecbed924b" providerId="LiveId" clId="{5FE6A977-828B-4359-92F0-4AA3261FBD7C}" dt="2024-12-24T10:32:47.158" v="3431" actId="113"/>
        <pc:sldMkLst>
          <pc:docMk/>
          <pc:sldMk cId="2156939699" sldId="347"/>
        </pc:sldMkLst>
        <pc:spChg chg="mod">
          <ac:chgData name="Uwe Ricken" userId="f02567aecbed924b" providerId="LiveId" clId="{5FE6A977-828B-4359-92F0-4AA3261FBD7C}" dt="2024-12-23T16:16:23.824" v="3358" actId="20577"/>
          <ac:spMkLst>
            <pc:docMk/>
            <pc:sldMk cId="2156939699" sldId="347"/>
            <ac:spMk id="2" creationId="{34FBCE3D-0415-83FB-7AA5-95F3ADFD84D7}"/>
          </ac:spMkLst>
        </pc:spChg>
        <pc:spChg chg="mod">
          <ac:chgData name="Uwe Ricken" userId="f02567aecbed924b" providerId="LiveId" clId="{5FE6A977-828B-4359-92F0-4AA3261FBD7C}" dt="2024-12-24T10:32:47.158" v="3431" actId="113"/>
          <ac:spMkLst>
            <pc:docMk/>
            <pc:sldMk cId="2156939699" sldId="347"/>
            <ac:spMk id="3" creationId="{3157281D-DF73-5D1C-793E-C5F1FC480217}"/>
          </ac:spMkLst>
        </pc:spChg>
      </pc:sldChg>
      <pc:sldChg chg="addSp modSp new del mod">
        <pc:chgData name="Uwe Ricken" userId="f02567aecbed924b" providerId="LiveId" clId="{5FE6A977-828B-4359-92F0-4AA3261FBD7C}" dt="2024-12-24T11:31:27.964" v="3437" actId="2696"/>
        <pc:sldMkLst>
          <pc:docMk/>
          <pc:sldMk cId="2064444204" sldId="348"/>
        </pc:sldMkLst>
      </pc:sldChg>
      <pc:sldChg chg="addSp delSp modSp new mod modClrScheme chgLayout">
        <pc:chgData name="Uwe Ricken" userId="f02567aecbed924b" providerId="LiveId" clId="{5FE6A977-828B-4359-92F0-4AA3261FBD7C}" dt="2024-12-24T09:56:36.218" v="3378" actId="1076"/>
        <pc:sldMkLst>
          <pc:docMk/>
          <pc:sldMk cId="3550364278" sldId="349"/>
        </pc:sldMkLst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3550364278" sldId="349"/>
            <ac:spMk id="2" creationId="{F7A6C95F-FCB1-A51E-BF18-16623A9BED5D}"/>
          </ac:spMkLst>
        </pc:spChg>
        <pc:spChg chg="mod ord">
          <ac:chgData name="Uwe Ricken" userId="f02567aecbed924b" providerId="LiveId" clId="{5FE6A977-828B-4359-92F0-4AA3261FBD7C}" dt="2024-12-23T10:03:12.958" v="2271" actId="255"/>
          <ac:spMkLst>
            <pc:docMk/>
            <pc:sldMk cId="3550364278" sldId="349"/>
            <ac:spMk id="3" creationId="{1CC3EFE6-35B9-9AA1-35A3-B1D8A4A7FE9F}"/>
          </ac:spMkLst>
        </pc:spChg>
        <pc:picChg chg="add mod ord">
          <ac:chgData name="Uwe Ricken" userId="f02567aecbed924b" providerId="LiveId" clId="{5FE6A977-828B-4359-92F0-4AA3261FBD7C}" dt="2024-12-24T09:56:36.218" v="3378" actId="1076"/>
          <ac:picMkLst>
            <pc:docMk/>
            <pc:sldMk cId="3550364278" sldId="349"/>
            <ac:picMk id="8" creationId="{378889DE-0DDC-47E4-974D-4E0D15FF1B50}"/>
          </ac:picMkLst>
        </pc:picChg>
      </pc:sldChg>
      <pc:sldChg chg="addSp delSp modSp mod">
        <pc:chgData name="Uwe Ricken" userId="f02567aecbed924b" providerId="LiveId" clId="{5FE6A977-828B-4359-92F0-4AA3261FBD7C}" dt="2024-12-24T10:11:25.721" v="3412" actId="20577"/>
        <pc:sldMkLst>
          <pc:docMk/>
          <pc:sldMk cId="1311573841" sldId="350"/>
        </pc:sldMkLst>
      </pc:sldChg>
      <pc:sldChg chg="modSp add del mod">
        <pc:chgData name="Uwe Ricken" userId="f02567aecbed924b" providerId="LiveId" clId="{5FE6A977-828B-4359-92F0-4AA3261FBD7C}" dt="2024-12-23T14:16:04.643" v="2767" actId="2696"/>
        <pc:sldMkLst>
          <pc:docMk/>
          <pc:sldMk cId="1463189153" sldId="350"/>
        </pc:sldMkLst>
      </pc:sldChg>
      <pc:sldChg chg="addSp delSp modSp new mod modClrScheme chgLayout">
        <pc:chgData name="Uwe Ricken" userId="f02567aecbed924b" providerId="LiveId" clId="{5FE6A977-828B-4359-92F0-4AA3261FBD7C}" dt="2024-12-24T12:22:34.724" v="4033" actId="20577"/>
        <pc:sldMkLst>
          <pc:docMk/>
          <pc:sldMk cId="1743379650" sldId="351"/>
        </pc:sldMkLst>
        <pc:spChg chg="mod ord">
          <ac:chgData name="Uwe Ricken" userId="f02567aecbed924b" providerId="LiveId" clId="{5FE6A977-828B-4359-92F0-4AA3261FBD7C}" dt="2024-12-24T11:32:18.383" v="3446" actId="20577"/>
          <ac:spMkLst>
            <pc:docMk/>
            <pc:sldMk cId="1743379650" sldId="351"/>
            <ac:spMk id="2" creationId="{C3F61C82-AE21-672C-7462-A5E402111440}"/>
          </ac:spMkLst>
        </pc:spChg>
        <pc:spChg chg="add mod ord">
          <ac:chgData name="Uwe Ricken" userId="f02567aecbed924b" providerId="LiveId" clId="{5FE6A977-828B-4359-92F0-4AA3261FBD7C}" dt="2024-12-24T12:22:34.724" v="4033" actId="20577"/>
          <ac:spMkLst>
            <pc:docMk/>
            <pc:sldMk cId="1743379650" sldId="351"/>
            <ac:spMk id="4" creationId="{35A56122-B5DB-9476-584C-79DB6AD81415}"/>
          </ac:spMkLst>
        </pc:spChg>
      </pc:sldChg>
      <pc:sldChg chg="modSp add mod ord">
        <pc:chgData name="Uwe Ricken" userId="f02567aecbed924b" providerId="LiveId" clId="{5FE6A977-828B-4359-92F0-4AA3261FBD7C}" dt="2024-12-24T12:34:23.241" v="4087" actId="20577"/>
        <pc:sldMkLst>
          <pc:docMk/>
          <pc:sldMk cId="3524899176" sldId="352"/>
        </pc:sldMkLst>
        <pc:spChg chg="mod">
          <ac:chgData name="Uwe Ricken" userId="f02567aecbed924b" providerId="LiveId" clId="{5FE6A977-828B-4359-92F0-4AA3261FBD7C}" dt="2024-12-24T12:34:03.145" v="4037" actId="20577"/>
          <ac:spMkLst>
            <pc:docMk/>
            <pc:sldMk cId="3524899176" sldId="352"/>
            <ac:spMk id="4" creationId="{28083150-40FB-524A-F247-00472CCAB81C}"/>
          </ac:spMkLst>
        </pc:spChg>
        <pc:spChg chg="mod">
          <ac:chgData name="Uwe Ricken" userId="f02567aecbed924b" providerId="LiveId" clId="{5FE6A977-828B-4359-92F0-4AA3261FBD7C}" dt="2024-12-24T12:34:23.241" v="4087" actId="20577"/>
          <ac:spMkLst>
            <pc:docMk/>
            <pc:sldMk cId="3524899176" sldId="352"/>
            <ac:spMk id="5" creationId="{9FA89152-22B6-0091-65D6-3FD4590C94DC}"/>
          </ac:spMkLst>
        </pc:spChg>
      </pc:sldChg>
      <pc:sldChg chg="addSp delSp modSp add mod ord modClrScheme chgLayout">
        <pc:chgData name="Uwe Ricken" userId="f02567aecbed924b" providerId="LiveId" clId="{5FE6A977-828B-4359-92F0-4AA3261FBD7C}" dt="2024-12-26T06:53:17.367" v="4394" actId="790"/>
        <pc:sldMkLst>
          <pc:docMk/>
          <pc:sldMk cId="4257262995" sldId="353"/>
        </pc:sldMkLst>
        <pc:spChg chg="mod ord">
          <ac:chgData name="Uwe Ricken" userId="f02567aecbed924b" providerId="LiveId" clId="{5FE6A977-828B-4359-92F0-4AA3261FBD7C}" dt="2024-12-26T06:53:17.367" v="4394" actId="790"/>
          <ac:spMkLst>
            <pc:docMk/>
            <pc:sldMk cId="4257262995" sldId="353"/>
            <ac:spMk id="2" creationId="{64FFAB14-CB47-012B-4CEC-5F357B3DC49A}"/>
          </ac:spMkLst>
        </pc:spChg>
        <pc:spChg chg="mod ord">
          <ac:chgData name="Uwe Ricken" userId="f02567aecbed924b" providerId="LiveId" clId="{5FE6A977-828B-4359-92F0-4AA3261FBD7C}" dt="2024-12-26T06:53:17.367" v="4394" actId="790"/>
          <ac:spMkLst>
            <pc:docMk/>
            <pc:sldMk cId="4257262995" sldId="353"/>
            <ac:spMk id="3" creationId="{11457BA8-2A88-3CC3-2BE1-F8EB62F45485}"/>
          </ac:spMkLst>
        </pc:spChg>
        <pc:picChg chg="add mod">
          <ac:chgData name="Uwe Ricken" userId="f02567aecbed924b" providerId="LiveId" clId="{5FE6A977-828B-4359-92F0-4AA3261FBD7C}" dt="2024-12-24T12:41:48.485" v="4101" actId="931"/>
          <ac:picMkLst>
            <pc:docMk/>
            <pc:sldMk cId="4257262995" sldId="353"/>
            <ac:picMk id="6" creationId="{85B35874-04DB-9823-9669-87D39EEEFB19}"/>
          </ac:picMkLst>
        </pc:picChg>
      </pc:sldChg>
      <pc:sldChg chg="modSp add mod ord">
        <pc:chgData name="Uwe Ricken" userId="f02567aecbed924b" providerId="LiveId" clId="{5FE6A977-828B-4359-92F0-4AA3261FBD7C}" dt="2024-12-26T06:59:29.847" v="4677" actId="20577"/>
        <pc:sldMkLst>
          <pc:docMk/>
          <pc:sldMk cId="1962351292" sldId="354"/>
        </pc:sldMkLst>
        <pc:spChg chg="mod">
          <ac:chgData name="Uwe Ricken" userId="f02567aecbed924b" providerId="LiveId" clId="{5FE6A977-828B-4359-92F0-4AA3261FBD7C}" dt="2024-12-26T06:54:07.640" v="4398" actId="20577"/>
          <ac:spMkLst>
            <pc:docMk/>
            <pc:sldMk cId="1962351292" sldId="354"/>
            <ac:spMk id="2" creationId="{AB31DF8F-28F7-D17D-3AAB-9D4A927875F9}"/>
          </ac:spMkLst>
        </pc:spChg>
        <pc:spChg chg="mod">
          <ac:chgData name="Uwe Ricken" userId="f02567aecbed924b" providerId="LiveId" clId="{5FE6A977-828B-4359-92F0-4AA3261FBD7C}" dt="2024-12-26T06:59:29.847" v="4677" actId="20577"/>
          <ac:spMkLst>
            <pc:docMk/>
            <pc:sldMk cId="1962351292" sldId="354"/>
            <ac:spMk id="3" creationId="{5C8F06CD-AD14-C7A2-6EF4-9CFDE74DFCE9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6T07:30:05.621" v="5015" actId="1076"/>
        <pc:sldMkLst>
          <pc:docMk/>
          <pc:sldMk cId="1443633948" sldId="355"/>
        </pc:sldMkLst>
        <pc:spChg chg="add mod ord">
          <ac:chgData name="Uwe Ricken" userId="f02567aecbed924b" providerId="LiveId" clId="{5FE6A977-828B-4359-92F0-4AA3261FBD7C}" dt="2024-12-26T07:05:29.151" v="4706" actId="20577"/>
          <ac:spMkLst>
            <pc:docMk/>
            <pc:sldMk cId="1443633948" sldId="355"/>
            <ac:spMk id="5" creationId="{7336BE62-59FD-34DF-657E-584EC96337FD}"/>
          </ac:spMkLst>
        </pc:spChg>
        <pc:spChg chg="add mod">
          <ac:chgData name="Uwe Ricken" userId="f02567aecbed924b" providerId="LiveId" clId="{5FE6A977-828B-4359-92F0-4AA3261FBD7C}" dt="2024-12-26T07:10:01.915" v="4801" actId="1076"/>
          <ac:spMkLst>
            <pc:docMk/>
            <pc:sldMk cId="1443633948" sldId="355"/>
            <ac:spMk id="6" creationId="{5D3AFB6D-CEC8-BACD-DE80-0B21255F3F1E}"/>
          </ac:spMkLst>
        </pc:spChg>
        <pc:spChg chg="add mod">
          <ac:chgData name="Uwe Ricken" userId="f02567aecbed924b" providerId="LiveId" clId="{5FE6A977-828B-4359-92F0-4AA3261FBD7C}" dt="2024-12-26T07:19:29.108" v="4833" actId="1076"/>
          <ac:spMkLst>
            <pc:docMk/>
            <pc:sldMk cId="1443633948" sldId="355"/>
            <ac:spMk id="9" creationId="{5895D0D6-71FA-2577-C401-0427948120CB}"/>
          </ac:spMkLst>
        </pc:spChg>
        <pc:spChg chg="add mod">
          <ac:chgData name="Uwe Ricken" userId="f02567aecbed924b" providerId="LiveId" clId="{5FE6A977-828B-4359-92F0-4AA3261FBD7C}" dt="2024-12-26T07:23:25.412" v="4905" actId="14100"/>
          <ac:spMkLst>
            <pc:docMk/>
            <pc:sldMk cId="1443633948" sldId="355"/>
            <ac:spMk id="10" creationId="{753BF07E-FCCC-1A47-D2E2-E0260FFC93C7}"/>
          </ac:spMkLst>
        </pc:spChg>
        <pc:spChg chg="add mod">
          <ac:chgData name="Uwe Ricken" userId="f02567aecbed924b" providerId="LiveId" clId="{5FE6A977-828B-4359-92F0-4AA3261FBD7C}" dt="2024-12-26T07:23:12.444" v="4904" actId="1076"/>
          <ac:spMkLst>
            <pc:docMk/>
            <pc:sldMk cId="1443633948" sldId="355"/>
            <ac:spMk id="12" creationId="{7E314A04-E213-4C84-8790-37DC5FDE5D3A}"/>
          </ac:spMkLst>
        </pc:spChg>
        <pc:spChg chg="add mod">
          <ac:chgData name="Uwe Ricken" userId="f02567aecbed924b" providerId="LiveId" clId="{5FE6A977-828B-4359-92F0-4AA3261FBD7C}" dt="2024-12-26T07:27:12.942" v="4978" actId="1076"/>
          <ac:spMkLst>
            <pc:docMk/>
            <pc:sldMk cId="1443633948" sldId="355"/>
            <ac:spMk id="13" creationId="{969953FE-8526-20EF-769A-2D869181732A}"/>
          </ac:spMkLst>
        </pc:spChg>
        <pc:spChg chg="add mod">
          <ac:chgData name="Uwe Ricken" userId="f02567aecbed924b" providerId="LiveId" clId="{5FE6A977-828B-4359-92F0-4AA3261FBD7C}" dt="2024-12-26T07:27:41.421" v="4981" actId="1076"/>
          <ac:spMkLst>
            <pc:docMk/>
            <pc:sldMk cId="1443633948" sldId="355"/>
            <ac:spMk id="14" creationId="{EA89E145-FE07-244D-720B-4AC5E3AD83D2}"/>
          </ac:spMkLst>
        </pc:spChg>
        <pc:spChg chg="add mod">
          <ac:chgData name="Uwe Ricken" userId="f02567aecbed924b" providerId="LiveId" clId="{5FE6A977-828B-4359-92F0-4AA3261FBD7C}" dt="2024-12-26T07:27:58.638" v="4984" actId="1076"/>
          <ac:spMkLst>
            <pc:docMk/>
            <pc:sldMk cId="1443633948" sldId="355"/>
            <ac:spMk id="15" creationId="{71EE03A4-C6A5-351E-77D8-60B1E42D297F}"/>
          </ac:spMkLst>
        </pc:spChg>
        <pc:spChg chg="add mod">
          <ac:chgData name="Uwe Ricken" userId="f02567aecbed924b" providerId="LiveId" clId="{5FE6A977-828B-4359-92F0-4AA3261FBD7C}" dt="2024-12-26T07:29:34.613" v="5005" actId="1076"/>
          <ac:spMkLst>
            <pc:docMk/>
            <pc:sldMk cId="1443633948" sldId="355"/>
            <ac:spMk id="33" creationId="{4D0396A5-719C-24C4-A498-CC4306DD835A}"/>
          </ac:spMkLst>
        </pc:spChg>
        <pc:spChg chg="add mod">
          <ac:chgData name="Uwe Ricken" userId="f02567aecbed924b" providerId="LiveId" clId="{5FE6A977-828B-4359-92F0-4AA3261FBD7C}" dt="2024-12-26T07:30:05.621" v="5015" actId="1076"/>
          <ac:spMkLst>
            <pc:docMk/>
            <pc:sldMk cId="1443633948" sldId="355"/>
            <ac:spMk id="36" creationId="{32E33040-EA90-4270-150F-038ED7011FCA}"/>
          </ac:spMkLst>
        </pc:spChg>
        <pc:graphicFrameChg chg="add mod modGraphic">
          <ac:chgData name="Uwe Ricken" userId="f02567aecbed924b" providerId="LiveId" clId="{5FE6A977-828B-4359-92F0-4AA3261FBD7C}" dt="2024-12-26T07:10:19.891" v="4805" actId="1076"/>
          <ac:graphicFrameMkLst>
            <pc:docMk/>
            <pc:sldMk cId="1443633948" sldId="355"/>
            <ac:graphicFrameMk id="7" creationId="{508006A0-7127-7B1F-0571-0A06165ED592}"/>
          </ac:graphicFrameMkLst>
        </pc:graphicFrameChg>
        <pc:graphicFrameChg chg="add mod modGraphic">
          <ac:chgData name="Uwe Ricken" userId="f02567aecbed924b" providerId="LiveId" clId="{5FE6A977-828B-4359-92F0-4AA3261FBD7C}" dt="2024-12-26T07:23:12.444" v="4904" actId="1076"/>
          <ac:graphicFrameMkLst>
            <pc:docMk/>
            <pc:sldMk cId="1443633948" sldId="355"/>
            <ac:graphicFrameMk id="8" creationId="{6298B4B0-4447-4661-5FEF-B1C3470C6C74}"/>
          </ac:graphicFrameMkLst>
        </pc:graphicFrameChg>
        <pc:graphicFrameChg chg="add mod modGraphic">
          <ac:chgData name="Uwe Ricken" userId="f02567aecbed924b" providerId="LiveId" clId="{5FE6A977-828B-4359-92F0-4AA3261FBD7C}" dt="2024-12-26T07:23:12.444" v="4904" actId="1076"/>
          <ac:graphicFrameMkLst>
            <pc:docMk/>
            <pc:sldMk cId="1443633948" sldId="355"/>
            <ac:graphicFrameMk id="11" creationId="{CE54F415-BFEF-9759-6FFB-7EDF222A489B}"/>
          </ac:graphicFrameMkLst>
        </pc:graphicFrameChg>
        <pc:cxnChg chg="add mod">
          <ac:chgData name="Uwe Ricken" userId="f02567aecbed924b" providerId="LiveId" clId="{5FE6A977-828B-4359-92F0-4AA3261FBD7C}" dt="2024-12-26T07:27:16.740" v="4979" actId="14100"/>
          <ac:cxnSpMkLst>
            <pc:docMk/>
            <pc:sldMk cId="1443633948" sldId="355"/>
            <ac:cxnSpMk id="17" creationId="{641D8598-BD8E-55FD-C8B3-E9A2D371B18F}"/>
          </ac:cxnSpMkLst>
        </pc:cxnChg>
        <pc:cxnChg chg="add mod">
          <ac:chgData name="Uwe Ricken" userId="f02567aecbed924b" providerId="LiveId" clId="{5FE6A977-828B-4359-92F0-4AA3261FBD7C}" dt="2024-12-26T07:27:51.153" v="4983" actId="1582"/>
          <ac:cxnSpMkLst>
            <pc:docMk/>
            <pc:sldMk cId="1443633948" sldId="355"/>
            <ac:cxnSpMk id="20" creationId="{455B691C-C4DB-C68A-7184-4EFC0AA71BD5}"/>
          </ac:cxnSpMkLst>
        </pc:cxnChg>
        <pc:cxnChg chg="add mod">
          <ac:chgData name="Uwe Ricken" userId="f02567aecbed924b" providerId="LiveId" clId="{5FE6A977-828B-4359-92F0-4AA3261FBD7C}" dt="2024-12-26T07:28:10.492" v="4987" actId="14100"/>
          <ac:cxnSpMkLst>
            <pc:docMk/>
            <pc:sldMk cId="1443633948" sldId="355"/>
            <ac:cxnSpMk id="22" creationId="{359CDD78-EF19-1F0F-2B65-F150E9BEB2F9}"/>
          </ac:cxnSpMkLst>
        </pc:cxnChg>
        <pc:cxnChg chg="add mod">
          <ac:chgData name="Uwe Ricken" userId="f02567aecbed924b" providerId="LiveId" clId="{5FE6A977-828B-4359-92F0-4AA3261FBD7C}" dt="2024-12-26T07:28:51.629" v="4994" actId="14100"/>
          <ac:cxnSpMkLst>
            <pc:docMk/>
            <pc:sldMk cId="1443633948" sldId="355"/>
            <ac:cxnSpMk id="26" creationId="{1939D2B4-B843-7C84-B725-9E91A841787E}"/>
          </ac:cxnSpMkLst>
        </pc:cxnChg>
        <pc:cxnChg chg="add">
          <ac:chgData name="Uwe Ricken" userId="f02567aecbed924b" providerId="LiveId" clId="{5FE6A977-828B-4359-92F0-4AA3261FBD7C}" dt="2024-12-26T07:29:40.624" v="5006" actId="11529"/>
          <ac:cxnSpMkLst>
            <pc:docMk/>
            <pc:sldMk cId="1443633948" sldId="355"/>
            <ac:cxnSpMk id="35" creationId="{83D68D95-EFCE-D5A4-0452-2203C7A39CE9}"/>
          </ac:cxnSpMkLst>
        </pc:cxnChg>
      </pc:sldChg>
      <pc:sldChg chg="addSp delSp modSp add mod ord modClrScheme chgLayout">
        <pc:chgData name="Uwe Ricken" userId="f02567aecbed924b" providerId="LiveId" clId="{5FE6A977-828B-4359-92F0-4AA3261FBD7C}" dt="2024-12-26T10:41:17.542" v="5250"/>
        <pc:sldMkLst>
          <pc:docMk/>
          <pc:sldMk cId="2471206542" sldId="356"/>
        </pc:sldMkLst>
        <pc:spChg chg="mod ord">
          <ac:chgData name="Uwe Ricken" userId="f02567aecbed924b" providerId="LiveId" clId="{5FE6A977-828B-4359-92F0-4AA3261FBD7C}" dt="2024-12-26T10:40:35.235" v="5245" actId="700"/>
          <ac:spMkLst>
            <pc:docMk/>
            <pc:sldMk cId="2471206542" sldId="356"/>
            <ac:spMk id="2" creationId="{1ACF8F10-B84C-6951-4C45-C936927915D6}"/>
          </ac:spMkLst>
        </pc:spChg>
        <pc:spChg chg="mod ord">
          <ac:chgData name="Uwe Ricken" userId="f02567aecbed924b" providerId="LiveId" clId="{5FE6A977-828B-4359-92F0-4AA3261FBD7C}" dt="2024-12-26T10:40:35.235" v="5245" actId="700"/>
          <ac:spMkLst>
            <pc:docMk/>
            <pc:sldMk cId="2471206542" sldId="356"/>
            <ac:spMk id="4" creationId="{1E62805F-7A38-2E10-940D-774E2D786B38}"/>
          </ac:spMkLst>
        </pc:spChg>
        <pc:spChg chg="add mod">
          <ac:chgData name="Uwe Ricken" userId="f02567aecbed924b" providerId="LiveId" clId="{5FE6A977-828B-4359-92F0-4AA3261FBD7C}" dt="2024-12-26T10:41:16.815" v="5249" actId="478"/>
          <ac:spMkLst>
            <pc:docMk/>
            <pc:sldMk cId="2471206542" sldId="356"/>
            <ac:spMk id="8" creationId="{E33CCBC1-62DB-6250-D640-681F470CC8B1}"/>
          </ac:spMkLst>
        </pc:spChg>
        <pc:picChg chg="add mod">
          <ac:chgData name="Uwe Ricken" userId="f02567aecbed924b" providerId="LiveId" clId="{5FE6A977-828B-4359-92F0-4AA3261FBD7C}" dt="2024-12-26T10:41:17.542" v="5250"/>
          <ac:picMkLst>
            <pc:docMk/>
            <pc:sldMk cId="2471206542" sldId="356"/>
            <ac:picMk id="9" creationId="{A3DF15B4-123B-2B04-8388-EE8EB01E06FF}"/>
          </ac:picMkLst>
        </pc:picChg>
      </pc:sldChg>
      <pc:sldChg chg="modSp mod">
        <pc:chgData name="Uwe Ricken" userId="f02567aecbed924b" providerId="LiveId" clId="{5FE6A977-828B-4359-92F0-4AA3261FBD7C}" dt="2024-12-26T10:49:36.418" v="5251" actId="20577"/>
        <pc:sldMkLst>
          <pc:docMk/>
          <pc:sldMk cId="3871746749" sldId="357"/>
        </pc:sldMkLst>
        <pc:spChg chg="mod">
          <ac:chgData name="Uwe Ricken" userId="f02567aecbed924b" providerId="LiveId" clId="{5FE6A977-828B-4359-92F0-4AA3261FBD7C}" dt="2024-12-26T10:49:36.418" v="5251" actId="20577"/>
          <ac:spMkLst>
            <pc:docMk/>
            <pc:sldMk cId="3871746749" sldId="357"/>
            <ac:spMk id="4" creationId="{ADA9E162-33BC-7C64-F9A2-974940F772E6}"/>
          </ac:spMkLst>
        </pc:spChg>
      </pc:sldChg>
      <pc:sldChg chg="addSp delSp modSp mod">
        <pc:chgData name="Uwe Ricken" userId="f02567aecbed924b" providerId="LiveId" clId="{5FE6A977-828B-4359-92F0-4AA3261FBD7C}" dt="2024-12-27T13:48:20.031" v="5964" actId="20577"/>
        <pc:sldMkLst>
          <pc:docMk/>
          <pc:sldMk cId="653442403" sldId="358"/>
        </pc:sldMkLst>
        <pc:spChg chg="mod">
          <ac:chgData name="Uwe Ricken" userId="f02567aecbed924b" providerId="LiveId" clId="{5FE6A977-828B-4359-92F0-4AA3261FBD7C}" dt="2024-12-27T10:48:59.788" v="5963" actId="20577"/>
          <ac:spMkLst>
            <pc:docMk/>
            <pc:sldMk cId="653442403" sldId="358"/>
            <ac:spMk id="3" creationId="{C59D65FC-8224-6726-8165-B71E64887B1C}"/>
          </ac:spMkLst>
        </pc:spChg>
        <pc:spChg chg="add mod">
          <ac:chgData name="Uwe Ricken" userId="f02567aecbed924b" providerId="LiveId" clId="{5FE6A977-828B-4359-92F0-4AA3261FBD7C}" dt="2024-12-27T10:45:52.201" v="5536" actId="2085"/>
          <ac:spMkLst>
            <pc:docMk/>
            <pc:sldMk cId="653442403" sldId="358"/>
            <ac:spMk id="11" creationId="{29A57739-CE77-5D05-BA3A-B334850CDA03}"/>
          </ac:spMkLst>
        </pc:spChg>
        <pc:spChg chg="add mod">
          <ac:chgData name="Uwe Ricken" userId="f02567aecbed924b" providerId="LiveId" clId="{5FE6A977-828B-4359-92F0-4AA3261FBD7C}" dt="2024-12-27T10:45:52.201" v="5536" actId="2085"/>
          <ac:spMkLst>
            <pc:docMk/>
            <pc:sldMk cId="653442403" sldId="358"/>
            <ac:spMk id="12" creationId="{37BC7A41-EB7E-E52A-1A57-FF62E599BDDF}"/>
          </ac:spMkLst>
        </pc:spChg>
        <pc:spChg chg="add mod">
          <ac:chgData name="Uwe Ricken" userId="f02567aecbed924b" providerId="LiveId" clId="{5FE6A977-828B-4359-92F0-4AA3261FBD7C}" dt="2024-12-27T10:45:52.201" v="5536" actId="2085"/>
          <ac:spMkLst>
            <pc:docMk/>
            <pc:sldMk cId="653442403" sldId="358"/>
            <ac:spMk id="13" creationId="{C1D9D0D8-9172-BE6C-ED90-944E3A5D56C7}"/>
          </ac:spMkLst>
        </pc:spChg>
        <pc:spChg chg="add mod">
          <ac:chgData name="Uwe Ricken" userId="f02567aecbed924b" providerId="LiveId" clId="{5FE6A977-828B-4359-92F0-4AA3261FBD7C}" dt="2024-12-27T10:46:35.382" v="5543" actId="122"/>
          <ac:spMkLst>
            <pc:docMk/>
            <pc:sldMk cId="653442403" sldId="358"/>
            <ac:spMk id="43" creationId="{4B58AF32-9980-86AF-B968-24283776015A}"/>
          </ac:spMkLst>
        </pc:spChg>
        <pc:graphicFrameChg chg="add mod ord modGraphic">
          <ac:chgData name="Uwe Ricken" userId="f02567aecbed924b" providerId="LiveId" clId="{5FE6A977-828B-4359-92F0-4AA3261FBD7C}" dt="2024-12-27T13:48:20.031" v="5964" actId="20577"/>
          <ac:graphicFrameMkLst>
            <pc:docMk/>
            <pc:sldMk cId="653442403" sldId="358"/>
            <ac:graphicFrameMk id="7" creationId="{4C90D974-D7B7-E20A-B9A2-9C20A68A46D7}"/>
          </ac:graphicFrameMkLst>
        </pc:graphicFrameChg>
        <pc:graphicFrameChg chg="add mod modGraphic">
          <ac:chgData name="Uwe Ricken" userId="f02567aecbed924b" providerId="LiveId" clId="{5FE6A977-828B-4359-92F0-4AA3261FBD7C}" dt="2024-12-27T10:41:27.889" v="5493" actId="1076"/>
          <ac:graphicFrameMkLst>
            <pc:docMk/>
            <pc:sldMk cId="653442403" sldId="358"/>
            <ac:graphicFrameMk id="8" creationId="{87585A6A-6224-29F8-DE26-44CD5D41013F}"/>
          </ac:graphicFrameMkLst>
        </pc:graphicFrameChg>
        <pc:cxnChg chg="add">
          <ac:chgData name="Uwe Ricken" userId="f02567aecbed924b" providerId="LiveId" clId="{5FE6A977-828B-4359-92F0-4AA3261FBD7C}" dt="2024-12-27T10:44:35.235" v="5524" actId="11529"/>
          <ac:cxnSpMkLst>
            <pc:docMk/>
            <pc:sldMk cId="653442403" sldId="358"/>
            <ac:cxnSpMk id="31" creationId="{8AD52D07-9329-DAA6-BBD9-ED93BB865B52}"/>
          </ac:cxnSpMkLst>
        </pc:cxnChg>
        <pc:cxnChg chg="add mod">
          <ac:chgData name="Uwe Ricken" userId="f02567aecbed924b" providerId="LiveId" clId="{5FE6A977-828B-4359-92F0-4AA3261FBD7C}" dt="2024-12-27T10:45:19.169" v="5534" actId="14100"/>
          <ac:cxnSpMkLst>
            <pc:docMk/>
            <pc:sldMk cId="653442403" sldId="358"/>
            <ac:cxnSpMk id="33" creationId="{49054147-1D09-8A23-C94A-DD73517C7910}"/>
          </ac:cxnSpMkLst>
        </pc:cxnChg>
      </pc:sldChg>
      <pc:sldChg chg="modSp add mod">
        <pc:chgData name="Uwe Ricken" userId="f02567aecbed924b" providerId="LiveId" clId="{5FE6A977-828B-4359-92F0-4AA3261FBD7C}" dt="2024-12-27T14:06:30.395" v="5992" actId="113"/>
        <pc:sldMkLst>
          <pc:docMk/>
          <pc:sldMk cId="241859938" sldId="359"/>
        </pc:sldMkLst>
        <pc:spChg chg="mod">
          <ac:chgData name="Uwe Ricken" userId="f02567aecbed924b" providerId="LiveId" clId="{5FE6A977-828B-4359-92F0-4AA3261FBD7C}" dt="2024-12-27T14:03:11.639" v="5966" actId="20577"/>
          <ac:spMkLst>
            <pc:docMk/>
            <pc:sldMk cId="241859938" sldId="359"/>
            <ac:spMk id="2" creationId="{1ACF8F10-B84C-6951-4C45-C936927915D6}"/>
          </ac:spMkLst>
        </pc:spChg>
        <pc:spChg chg="mod">
          <ac:chgData name="Uwe Ricken" userId="f02567aecbed924b" providerId="LiveId" clId="{5FE6A977-828B-4359-92F0-4AA3261FBD7C}" dt="2024-12-27T14:06:30.395" v="5992" actId="113"/>
          <ac:spMkLst>
            <pc:docMk/>
            <pc:sldMk cId="241859938" sldId="359"/>
            <ac:spMk id="4" creationId="{1E62805F-7A38-2E10-940D-774E2D786B38}"/>
          </ac:spMkLst>
        </pc:spChg>
      </pc:sldChg>
      <pc:sldChg chg="modSp mod">
        <pc:chgData name="Uwe Ricken" userId="f02567aecbed924b" providerId="LiveId" clId="{5FE6A977-828B-4359-92F0-4AA3261FBD7C}" dt="2024-12-29T10:36:54.898" v="6031" actId="20577"/>
        <pc:sldMkLst>
          <pc:docMk/>
          <pc:sldMk cId="367371729" sldId="384"/>
        </pc:sldMkLst>
      </pc:sldChg>
      <pc:sldChg chg="modSp mod">
        <pc:chgData name="Uwe Ricken" userId="f02567aecbed924b" providerId="LiveId" clId="{5FE6A977-828B-4359-92F0-4AA3261FBD7C}" dt="2024-12-29T12:04:33.822" v="6200" actId="20577"/>
        <pc:sldMkLst>
          <pc:docMk/>
          <pc:sldMk cId="784247027" sldId="385"/>
        </pc:sldMkLst>
      </pc:sldChg>
      <pc:sldChg chg="modSp mod">
        <pc:chgData name="Uwe Ricken" userId="f02567aecbed924b" providerId="LiveId" clId="{5FE6A977-828B-4359-92F0-4AA3261FBD7C}" dt="2024-12-29T12:07:17.942" v="6616" actId="20577"/>
        <pc:sldMkLst>
          <pc:docMk/>
          <pc:sldMk cId="3574118892" sldId="386"/>
        </pc:sldMkLst>
      </pc:sldChg>
      <pc:sldMasterChg chg="modSp del mod modSldLayout">
        <pc:chgData name="Uwe Ricken" userId="f02567aecbed924b" providerId="LiveId" clId="{5FE6A977-828B-4359-92F0-4AA3261FBD7C}" dt="2024-12-23T14:13:54.792" v="2758" actId="2696"/>
        <pc:sldMasterMkLst>
          <pc:docMk/>
          <pc:sldMasterMk cId="2579922962" sldId="2147483660"/>
        </pc:sldMasterMkLst>
        <pc:sldLayoutChg chg="modSp">
          <pc:chgData name="Uwe Ricken" userId="f02567aecbed924b" providerId="LiveId" clId="{5FE6A977-828B-4359-92F0-4AA3261FBD7C}" dt="2024-11-09T16:38:25.506" v="122" actId="2711"/>
          <pc:sldLayoutMkLst>
            <pc:docMk/>
            <pc:sldMasterMk cId="2579922962" sldId="2147483660"/>
            <pc:sldLayoutMk cId="3466719787" sldId="2147483661"/>
          </pc:sldLayoutMkLst>
        </pc:sldLayoutChg>
        <pc:sldLayoutChg chg="modSp mod">
          <pc:chgData name="Uwe Ricken" userId="f02567aecbed924b" providerId="LiveId" clId="{5FE6A977-828B-4359-92F0-4AA3261FBD7C}" dt="2024-11-09T23:26:37.431" v="1919" actId="790"/>
          <pc:sldLayoutMkLst>
            <pc:docMk/>
            <pc:sldMasterMk cId="2579922962" sldId="2147483660"/>
            <pc:sldLayoutMk cId="3956801366" sldId="2147483662"/>
          </pc:sldLayoutMkLst>
        </pc:sldLayoutChg>
        <pc:sldLayoutChg chg="modSp mod">
          <pc:chgData name="Uwe Ricken" userId="f02567aecbed924b" providerId="LiveId" clId="{5FE6A977-828B-4359-92F0-4AA3261FBD7C}" dt="2024-11-09T19:40:32.424" v="532" actId="255"/>
          <pc:sldLayoutMkLst>
            <pc:docMk/>
            <pc:sldMasterMk cId="2579922962" sldId="2147483660"/>
            <pc:sldLayoutMk cId="1765519820" sldId="2147483663"/>
          </pc:sldLayoutMkLst>
        </pc:sldLayoutChg>
        <pc:sldLayoutChg chg="addSp delSp modSp mod">
          <pc:chgData name="Uwe Ricken" userId="f02567aecbed924b" providerId="LiveId" clId="{5FE6A977-828B-4359-92F0-4AA3261FBD7C}" dt="2024-11-09T17:06:46.250" v="266"/>
          <pc:sldLayoutMkLst>
            <pc:docMk/>
            <pc:sldMasterMk cId="2579922962" sldId="2147483660"/>
            <pc:sldLayoutMk cId="1618762021" sldId="2147483664"/>
          </pc:sldLayoutMkLst>
        </pc:sldLayoutChg>
        <pc:sldLayoutChg chg="addSp delSp modSp mod">
          <pc:chgData name="Uwe Ricken" userId="f02567aecbed924b" providerId="LiveId" clId="{5FE6A977-828B-4359-92F0-4AA3261FBD7C}" dt="2024-11-09T17:07:20.726" v="270" actId="255"/>
          <pc:sldLayoutMkLst>
            <pc:docMk/>
            <pc:sldMasterMk cId="2579922962" sldId="2147483660"/>
            <pc:sldLayoutMk cId="92837084" sldId="2147483665"/>
          </pc:sldLayoutMkLst>
        </pc:sldLayoutChg>
      </pc:sldMasterChg>
      <pc:sldMasterChg chg="del">
        <pc:chgData name="Uwe Ricken" userId="f02567aecbed924b" providerId="LiveId" clId="{5FE6A977-828B-4359-92F0-4AA3261FBD7C}" dt="2024-12-23T14:13:59.199" v="2759" actId="2696"/>
        <pc:sldMasterMkLst>
          <pc:docMk/>
          <pc:sldMasterMk cId="648505629" sldId="2147483667"/>
        </pc:sldMasterMkLst>
      </pc:sldMasterChg>
      <pc:sldMasterChg chg="modSp mod">
        <pc:chgData name="Uwe Ricken" userId="f02567aecbed924b" providerId="LiveId" clId="{5FE6A977-828B-4359-92F0-4AA3261FBD7C}" dt="2024-12-24T09:57:09.331" v="3379" actId="20577"/>
        <pc:sldMasterMkLst>
          <pc:docMk/>
          <pc:sldMasterMk cId="162783743" sldId="2147483674"/>
        </pc:sldMasterMkLst>
        <pc:spChg chg="mod">
          <ac:chgData name="Uwe Ricken" userId="f02567aecbed924b" providerId="LiveId" clId="{5FE6A977-828B-4359-92F0-4AA3261FBD7C}" dt="2024-12-24T09:57:09.331" v="3379" actId="20577"/>
          <ac:spMkLst>
            <pc:docMk/>
            <pc:sldMasterMk cId="162783743" sldId="2147483674"/>
            <ac:spMk id="8" creationId="{00000000-0000-0000-0000-000000000000}"/>
          </ac:spMkLst>
        </pc:spChg>
      </pc:sldMasterChg>
    </pc:docChg>
  </pc:docChgLst>
  <pc:docChgLst>
    <pc:chgData name="Uwe Ricken" userId="f02567aecbed924b" providerId="LiveId" clId="{92FE94FD-0D89-4C07-BFFD-690AECC17762}"/>
    <pc:docChg chg="undo custSel addSld modSld">
      <pc:chgData name="Uwe Ricken" userId="f02567aecbed924b" providerId="LiveId" clId="{92FE94FD-0D89-4C07-BFFD-690AECC17762}" dt="2025-01-02T14:54:21.323" v="341" actId="2711"/>
      <pc:docMkLst>
        <pc:docMk/>
      </pc:docMkLst>
      <pc:sldChg chg="modSp mod">
        <pc:chgData name="Uwe Ricken" userId="f02567aecbed924b" providerId="LiveId" clId="{92FE94FD-0D89-4C07-BFFD-690AECC17762}" dt="2025-01-02T06:45:16.877" v="1" actId="20577"/>
        <pc:sldMkLst>
          <pc:docMk/>
          <pc:sldMk cId="3550364278" sldId="349"/>
        </pc:sldMkLst>
        <pc:spChg chg="mod">
          <ac:chgData name="Uwe Ricken" userId="f02567aecbed924b" providerId="LiveId" clId="{92FE94FD-0D89-4C07-BFFD-690AECC17762}" dt="2025-01-02T06:45:16.877" v="1" actId="20577"/>
          <ac:spMkLst>
            <pc:docMk/>
            <pc:sldMk cId="3550364278" sldId="349"/>
            <ac:spMk id="3" creationId="{1CC3EFE6-35B9-9AA1-35A3-B1D8A4A7FE9F}"/>
          </ac:spMkLst>
        </pc:spChg>
      </pc:sldChg>
      <pc:sldChg chg="modSp mod">
        <pc:chgData name="Uwe Ricken" userId="f02567aecbed924b" providerId="LiveId" clId="{92FE94FD-0D89-4C07-BFFD-690AECC17762}" dt="2025-01-02T14:15:54.946" v="2" actId="20577"/>
        <pc:sldMkLst>
          <pc:docMk/>
          <pc:sldMk cId="367371729" sldId="384"/>
        </pc:sldMkLst>
      </pc:sldChg>
      <pc:sldChg chg="modSp mod">
        <pc:chgData name="Uwe Ricken" userId="f02567aecbed924b" providerId="LiveId" clId="{92FE94FD-0D89-4C07-BFFD-690AECC17762}" dt="2025-01-02T14:16:03.417" v="3" actId="20577"/>
        <pc:sldMkLst>
          <pc:docMk/>
          <pc:sldMk cId="784247027" sldId="385"/>
        </pc:sldMkLst>
      </pc:sldChg>
      <pc:sldChg chg="addSp delSp modSp new mod modClrScheme chgLayout">
        <pc:chgData name="Uwe Ricken" userId="f02567aecbed924b" providerId="LiveId" clId="{92FE94FD-0D89-4C07-BFFD-690AECC17762}" dt="2025-01-02T14:54:21.323" v="341" actId="2711"/>
        <pc:sldMkLst>
          <pc:docMk/>
          <pc:sldMk cId="197504835" sldId="387"/>
        </pc:sldMkLst>
        <pc:spChg chg="mod ord">
          <ac:chgData name="Uwe Ricken" userId="f02567aecbed924b" providerId="LiveId" clId="{92FE94FD-0D89-4C07-BFFD-690AECC17762}" dt="2025-01-02T14:23:28.304" v="111" actId="700"/>
          <ac:spMkLst>
            <pc:docMk/>
            <pc:sldMk cId="197504835" sldId="387"/>
            <ac:spMk id="2" creationId="{9BBDF256-CDD1-1B1C-1B64-A3E95A6822AB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6" creationId="{49B466F3-BB53-B2C3-3373-E5F7AFA2B5A2}"/>
          </ac:spMkLst>
        </pc:spChg>
        <pc:spChg chg="add mod">
          <ac:chgData name="Uwe Ricken" userId="f02567aecbed924b" providerId="LiveId" clId="{92FE94FD-0D89-4C07-BFFD-690AECC17762}" dt="2025-01-02T14:47:28.990" v="242" actId="1076"/>
          <ac:spMkLst>
            <pc:docMk/>
            <pc:sldMk cId="197504835" sldId="387"/>
            <ac:spMk id="8" creationId="{5EA3BE2A-4CE1-C18C-483A-45DE85F1DF05}"/>
          </ac:spMkLst>
        </pc:spChg>
        <pc:spChg chg="add mod">
          <ac:chgData name="Uwe Ricken" userId="f02567aecbed924b" providerId="LiveId" clId="{92FE94FD-0D89-4C07-BFFD-690AECC17762}" dt="2025-01-02T14:47:28.990" v="242" actId="1076"/>
          <ac:spMkLst>
            <pc:docMk/>
            <pc:sldMk cId="197504835" sldId="387"/>
            <ac:spMk id="9" creationId="{BC915240-6448-FC65-A18E-2A7002150CE8}"/>
          </ac:spMkLst>
        </pc:spChg>
        <pc:spChg chg="add mod">
          <ac:chgData name="Uwe Ricken" userId="f02567aecbed924b" providerId="LiveId" clId="{92FE94FD-0D89-4C07-BFFD-690AECC17762}" dt="2025-01-02T14:47:28.990" v="242" actId="1076"/>
          <ac:spMkLst>
            <pc:docMk/>
            <pc:sldMk cId="197504835" sldId="387"/>
            <ac:spMk id="11" creationId="{31014F3C-3F60-3D08-6DEC-89A467399346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12" creationId="{E927C664-CCE1-11EC-2A54-6B8566CE6D57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13" creationId="{462A0E80-15BC-A5EE-6B34-447A1000BC72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14" creationId="{3F6DE8CC-010A-477A-AC6B-4AD8A53D1372}"/>
          </ac:spMkLst>
        </pc:spChg>
        <pc:spChg chg="add mod">
          <ac:chgData name="Uwe Ricken" userId="f02567aecbed924b" providerId="LiveId" clId="{92FE94FD-0D89-4C07-BFFD-690AECC17762}" dt="2025-01-02T14:47:51.600" v="244" actId="14100"/>
          <ac:spMkLst>
            <pc:docMk/>
            <pc:sldMk cId="197504835" sldId="387"/>
            <ac:spMk id="23" creationId="{120FC17E-37AC-0FB3-2667-B12E40E4091D}"/>
          </ac:spMkLst>
        </pc:spChg>
        <pc:spChg chg="add mod">
          <ac:chgData name="Uwe Ricken" userId="f02567aecbed924b" providerId="LiveId" clId="{92FE94FD-0D89-4C07-BFFD-690AECC17762}" dt="2025-01-02T14:47:51.600" v="244" actId="14100"/>
          <ac:spMkLst>
            <pc:docMk/>
            <pc:sldMk cId="197504835" sldId="387"/>
            <ac:spMk id="24" creationId="{27BA4003-7B39-2668-1289-D3803DDD0D1F}"/>
          </ac:spMkLst>
        </pc:spChg>
        <pc:spChg chg="add mod">
          <ac:chgData name="Uwe Ricken" userId="f02567aecbed924b" providerId="LiveId" clId="{92FE94FD-0D89-4C07-BFFD-690AECC17762}" dt="2025-01-02T14:47:51.600" v="244" actId="14100"/>
          <ac:spMkLst>
            <pc:docMk/>
            <pc:sldMk cId="197504835" sldId="387"/>
            <ac:spMk id="25" creationId="{28B5EBFC-076E-B1E9-A1D0-BAD4AC891F1D}"/>
          </ac:spMkLst>
        </pc:spChg>
        <pc:spChg chg="add mod">
          <ac:chgData name="Uwe Ricken" userId="f02567aecbed924b" providerId="LiveId" clId="{92FE94FD-0D89-4C07-BFFD-690AECC17762}" dt="2025-01-02T14:52:52.827" v="269" actId="122"/>
          <ac:spMkLst>
            <pc:docMk/>
            <pc:sldMk cId="197504835" sldId="387"/>
            <ac:spMk id="34" creationId="{4F690970-2A06-B07B-6B2C-D2482B37E1A8}"/>
          </ac:spMkLst>
        </pc:spChg>
        <pc:grpChg chg="add mod">
          <ac:chgData name="Uwe Ricken" userId="f02567aecbed924b" providerId="LiveId" clId="{92FE94FD-0D89-4C07-BFFD-690AECC17762}" dt="2025-01-02T14:47:28.990" v="242" actId="1076"/>
          <ac:grpSpMkLst>
            <pc:docMk/>
            <pc:sldMk cId="197504835" sldId="387"/>
            <ac:grpSpMk id="26" creationId="{1190687F-6CA6-1E99-C290-A97D4EAB6056}"/>
          </ac:grpSpMkLst>
        </pc:grpChg>
        <pc:grpChg chg="add mod">
          <ac:chgData name="Uwe Ricken" userId="f02567aecbed924b" providerId="LiveId" clId="{92FE94FD-0D89-4C07-BFFD-690AECC17762}" dt="2025-01-02T14:47:22.410" v="241" actId="164"/>
          <ac:grpSpMkLst>
            <pc:docMk/>
            <pc:sldMk cId="197504835" sldId="387"/>
            <ac:grpSpMk id="27" creationId="{CF16A1FD-2681-D7E8-7A64-E44D606F326B}"/>
          </ac:grpSpMkLst>
        </pc:grpChg>
        <pc:graphicFrameChg chg="add mod modGraphic">
          <ac:chgData name="Uwe Ricken" userId="f02567aecbed924b" providerId="LiveId" clId="{92FE94FD-0D89-4C07-BFFD-690AECC17762}" dt="2025-01-02T14:54:21.323" v="341" actId="2711"/>
          <ac:graphicFrameMkLst>
            <pc:docMk/>
            <pc:sldMk cId="197504835" sldId="387"/>
            <ac:graphicFrameMk id="35" creationId="{E5233D8E-CE11-6A7F-A6BC-B66825FD44EC}"/>
          </ac:graphicFrameMkLst>
        </pc:graphicFrameChg>
        <pc:picChg chg="add mod">
          <ac:chgData name="Uwe Ricken" userId="f02567aecbed924b" providerId="LiveId" clId="{92FE94FD-0D89-4C07-BFFD-690AECC17762}" dt="2025-01-02T14:28:23.824" v="139" actId="14100"/>
          <ac:picMkLst>
            <pc:docMk/>
            <pc:sldMk cId="197504835" sldId="387"/>
            <ac:picMk id="1026" creationId="{E0C6257F-7582-F72B-7CFD-D9F097FF02E4}"/>
          </ac:picMkLst>
        </pc:picChg>
        <pc:picChg chg="add mod">
          <ac:chgData name="Uwe Ricken" userId="f02567aecbed924b" providerId="LiveId" clId="{92FE94FD-0D89-4C07-BFFD-690AECC17762}" dt="2025-01-02T14:28:54.439" v="147" actId="14100"/>
          <ac:picMkLst>
            <pc:docMk/>
            <pc:sldMk cId="197504835" sldId="387"/>
            <ac:picMk id="1028" creationId="{C4702702-2E15-5A6D-4C10-6B05B5B8B54E}"/>
          </ac:picMkLst>
        </pc:picChg>
        <pc:picChg chg="add mod">
          <ac:chgData name="Uwe Ricken" userId="f02567aecbed924b" providerId="LiveId" clId="{92FE94FD-0D89-4C07-BFFD-690AECC17762}" dt="2025-01-02T14:47:28.990" v="242" actId="1076"/>
          <ac:picMkLst>
            <pc:docMk/>
            <pc:sldMk cId="197504835" sldId="387"/>
            <ac:picMk id="1030" creationId="{2ADD5814-D3E2-4B15-2953-78BFAEAAFDA0}"/>
          </ac:picMkLst>
        </pc:picChg>
        <pc:picChg chg="add mod">
          <ac:chgData name="Uwe Ricken" userId="f02567aecbed924b" providerId="LiveId" clId="{92FE94FD-0D89-4C07-BFFD-690AECC17762}" dt="2025-01-02T14:52:39.133" v="257" actId="1076"/>
          <ac:picMkLst>
            <pc:docMk/>
            <pc:sldMk cId="197504835" sldId="387"/>
            <ac:picMk id="1032" creationId="{E49690CA-FF87-AB7A-FC91-DBAB21C0C42C}"/>
          </ac:picMkLst>
        </pc:picChg>
        <pc:cxnChg chg="add mod">
          <ac:chgData name="Uwe Ricken" userId="f02567aecbed924b" providerId="LiveId" clId="{92FE94FD-0D89-4C07-BFFD-690AECC17762}" dt="2025-01-02T14:48:53.484" v="249" actId="1582"/>
          <ac:cxnSpMkLst>
            <pc:docMk/>
            <pc:sldMk cId="197504835" sldId="387"/>
            <ac:cxnSpMk id="16" creationId="{BFF62822-DC5A-C836-D7D6-A11088200D31}"/>
          </ac:cxnSpMkLst>
        </pc:cxnChg>
        <pc:cxnChg chg="add mod">
          <ac:chgData name="Uwe Ricken" userId="f02567aecbed924b" providerId="LiveId" clId="{92FE94FD-0D89-4C07-BFFD-690AECC17762}" dt="2025-01-02T14:48:53.484" v="249" actId="1582"/>
          <ac:cxnSpMkLst>
            <pc:docMk/>
            <pc:sldMk cId="197504835" sldId="387"/>
            <ac:cxnSpMk id="17" creationId="{B0D7BFA6-19C3-77CE-7E52-4DAC75D28D2D}"/>
          </ac:cxnSpMkLst>
        </pc:cxnChg>
        <pc:cxnChg chg="add mod">
          <ac:chgData name="Uwe Ricken" userId="f02567aecbed924b" providerId="LiveId" clId="{92FE94FD-0D89-4C07-BFFD-690AECC17762}" dt="2025-01-02T14:48:53.484" v="249" actId="1582"/>
          <ac:cxnSpMkLst>
            <pc:docMk/>
            <pc:sldMk cId="197504835" sldId="387"/>
            <ac:cxnSpMk id="20" creationId="{17B558C1-4854-42EA-B917-A97B429E12A3}"/>
          </ac:cxnSpMkLst>
        </pc:cxnChg>
        <pc:cxnChg chg="add mod">
          <ac:chgData name="Uwe Ricken" userId="f02567aecbed924b" providerId="LiveId" clId="{92FE94FD-0D89-4C07-BFFD-690AECC17762}" dt="2025-01-02T14:48:25.561" v="248" actId="1582"/>
          <ac:cxnSpMkLst>
            <pc:docMk/>
            <pc:sldMk cId="197504835" sldId="387"/>
            <ac:cxnSpMk id="30" creationId="{1E1C9D0E-7E83-CF29-8923-1C89559DB028}"/>
          </ac:cxnSpMkLst>
        </pc:cxnChg>
        <pc:cxnChg chg="add mod">
          <ac:chgData name="Uwe Ricken" userId="f02567aecbed924b" providerId="LiveId" clId="{92FE94FD-0D89-4C07-BFFD-690AECC17762}" dt="2025-01-02T14:48:25.561" v="248" actId="1582"/>
          <ac:cxnSpMkLst>
            <pc:docMk/>
            <pc:sldMk cId="197504835" sldId="387"/>
            <ac:cxnSpMk id="32" creationId="{A72182EF-87EF-45E1-2A22-CE50DAC523E0}"/>
          </ac:cxnSpMkLst>
        </pc:cxnChg>
      </pc:sldChg>
      <pc:sldChg chg="modSp mod">
        <pc:chgData name="Uwe Ricken" userId="f02567aecbed924b" providerId="LiveId" clId="{92FE94FD-0D89-4C07-BFFD-690AECC17762}" dt="2025-01-02T14:17:31.728" v="40" actId="20577"/>
        <pc:sldMkLst>
          <pc:docMk/>
          <pc:sldMk cId="3891852174" sldId="388"/>
        </pc:sldMkLst>
        <pc:spChg chg="mod">
          <ac:chgData name="Uwe Ricken" userId="f02567aecbed924b" providerId="LiveId" clId="{92FE94FD-0D89-4C07-BFFD-690AECC17762}" dt="2025-01-02T14:17:18.124" v="5" actId="20577"/>
          <ac:spMkLst>
            <pc:docMk/>
            <pc:sldMk cId="3891852174" sldId="388"/>
            <ac:spMk id="4" creationId="{6B9EC098-F5FA-5FFD-BEB9-6DD20A2F5715}"/>
          </ac:spMkLst>
        </pc:spChg>
        <pc:spChg chg="mod">
          <ac:chgData name="Uwe Ricken" userId="f02567aecbed924b" providerId="LiveId" clId="{92FE94FD-0D89-4C07-BFFD-690AECC17762}" dt="2025-01-02T14:17:31.728" v="40" actId="20577"/>
          <ac:spMkLst>
            <pc:docMk/>
            <pc:sldMk cId="3891852174" sldId="388"/>
            <ac:spMk id="5" creationId="{BFA39534-FBA4-0E59-40BD-47079A6B5866}"/>
          </ac:spMkLst>
        </pc:spChg>
      </pc:sldChg>
      <pc:sldChg chg="addSp delSp modSp mod">
        <pc:chgData name="Uwe Ricken" userId="f02567aecbed924b" providerId="LiveId" clId="{92FE94FD-0D89-4C07-BFFD-690AECC17762}" dt="2025-01-02T14:24:06.988" v="115" actId="313"/>
        <pc:sldMkLst>
          <pc:docMk/>
          <pc:sldMk cId="2903032208" sldId="389"/>
        </pc:sldMkLst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2" creationId="{DB1828B6-3939-99CA-2F44-2AEEE9A30733}"/>
          </ac:spMkLst>
        </pc:spChg>
        <pc:spChg chg="mod">
          <ac:chgData name="Uwe Ricken" userId="f02567aecbed924b" providerId="LiveId" clId="{92FE94FD-0D89-4C07-BFFD-690AECC17762}" dt="2025-01-02T14:24:06.988" v="115" actId="313"/>
          <ac:spMkLst>
            <pc:docMk/>
            <pc:sldMk cId="2903032208" sldId="389"/>
            <ac:spMk id="3" creationId="{EBC3E07B-61DF-F752-9D8D-5CAC0C512635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11" creationId="{4332928D-6136-A674-3230-8BFBCF2BC251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12" creationId="{F28A3C57-CE27-5266-E999-4F1C3B69D7D2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13" creationId="{37886DAF-7384-928D-1CE6-D1247437628B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43" creationId="{68547F13-A422-D977-F94C-E9CED9F6599B}"/>
          </ac:spMkLst>
        </pc:spChg>
        <pc:picChg chg="add mod">
          <ac:chgData name="Uwe Ricken" userId="f02567aecbed924b" providerId="LiveId" clId="{92FE94FD-0D89-4C07-BFFD-690AECC17762}" dt="2025-01-02T14:20:37.936" v="42" actId="931"/>
          <ac:picMkLst>
            <pc:docMk/>
            <pc:sldMk cId="2903032208" sldId="389"/>
            <ac:picMk id="9" creationId="{44A8B1D8-8824-2686-9778-7AA1E8AE5B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63C78-F46A-42B2-BCDE-B4D920D39058}" type="datetimeFigureOut">
              <a:rPr lang="de-DE" smtClean="0"/>
              <a:t>14.02.2025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5F965-EADC-41B6-9D17-C184A12BE1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44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3F98B-DCFC-47FF-B222-63D8297F327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4165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5F965-EADC-41B6-9D17-C184A12BE1F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665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4245" y="1665289"/>
            <a:ext cx="11510683" cy="1763712"/>
          </a:xfrm>
        </p:spPr>
        <p:txBody>
          <a:bodyPr anchor="b">
            <a:normAutofit/>
          </a:bodyPr>
          <a:lstStyle>
            <a:lvl1pPr algn="ctr">
              <a:defRPr sz="4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4245" y="3602042"/>
            <a:ext cx="11510683" cy="201195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67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865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4" y="441325"/>
            <a:ext cx="9037636" cy="111601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4964" y="1665288"/>
            <a:ext cx="11522075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8462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5"/>
            <a:ext cx="9037635" cy="111601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5581743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71708" y="1665290"/>
            <a:ext cx="5585331" cy="4571999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4330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5"/>
            <a:ext cx="8640761" cy="11160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561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b Berater - Coding 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45585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Lucida Console" panose="020B0609040504020204" pitchFamily="49" charset="0"/>
              </a:defRPr>
            </a:lvl1pPr>
            <a:lvl2pPr marL="457166" indent="0">
              <a:buNone/>
              <a:defRPr sz="1600">
                <a:latin typeface="Lucida Console" panose="020B0609040504020204" pitchFamily="49" charset="0"/>
              </a:defRPr>
            </a:lvl2pPr>
            <a:lvl3pPr marL="914330" indent="0">
              <a:buNone/>
              <a:defRPr sz="1600">
                <a:latin typeface="Lucida Console" panose="020B0609040504020204" pitchFamily="49" charset="0"/>
              </a:defRPr>
            </a:lvl3pPr>
            <a:lvl4pPr marL="1371496" indent="0">
              <a:buNone/>
              <a:defRPr sz="1600">
                <a:latin typeface="Lucida Console" panose="020B0609040504020204" pitchFamily="49" charset="0"/>
              </a:defRPr>
            </a:lvl4pPr>
            <a:lvl5pPr marL="1828664" indent="0">
              <a:buNone/>
              <a:defRPr sz="1600">
                <a:latin typeface="Lucida Console" panose="020B0609040504020204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4558548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1600"/>
            </a:lvl1pPr>
            <a:lvl2pPr marL="457155" indent="0">
              <a:buNone/>
              <a:defRPr sz="1467"/>
            </a:lvl2pPr>
            <a:lvl3pPr marL="914309" indent="0">
              <a:buNone/>
              <a:defRPr sz="1200"/>
            </a:lvl3pPr>
            <a:lvl4pPr marL="1371464" indent="0">
              <a:buNone/>
              <a:defRPr sz="1067"/>
            </a:lvl4pPr>
            <a:lvl5pPr marL="1828618" indent="0">
              <a:buNone/>
              <a:defRPr sz="1067"/>
            </a:lvl5pPr>
            <a:lvl6pPr marL="2285774" indent="0">
              <a:buNone/>
              <a:defRPr sz="1067"/>
            </a:lvl6pPr>
            <a:lvl7pPr marL="2742926" indent="0">
              <a:buNone/>
              <a:defRPr sz="1067"/>
            </a:lvl7pPr>
            <a:lvl8pPr marL="3200080" indent="0">
              <a:buNone/>
              <a:defRPr sz="1067"/>
            </a:lvl8pPr>
            <a:lvl9pPr marL="3657235" indent="0">
              <a:buNone/>
              <a:defRPr sz="1067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12C8F18-4741-03DA-3F19-FC0858FB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41325"/>
            <a:ext cx="9037637" cy="111601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5019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6"/>
          </a:xfrm>
          <a:prstGeom prst="rect">
            <a:avLst/>
          </a:prstGeom>
        </p:spPr>
        <p:txBody>
          <a:bodyPr anchor="ctr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1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7621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b-berater.de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4107" y="450850"/>
            <a:ext cx="9018492" cy="1102353"/>
          </a:xfrm>
          <a:prstGeom prst="rect">
            <a:avLst/>
          </a:prstGeom>
        </p:spPr>
        <p:txBody>
          <a:bodyPr vert="horz" lIns="68579" tIns="34289" rIns="68579" bIns="34289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4106" y="1665288"/>
            <a:ext cx="11490063" cy="457199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72600" y="450848"/>
            <a:ext cx="24715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noProof="0" dirty="0">
                <a:solidFill>
                  <a:schemeClr val="accent1"/>
                </a:solidFill>
                <a:latin typeface="Calibri" panose="020F0502020204030204" pitchFamily="34" charset="0"/>
              </a:rPr>
              <a:t>db </a:t>
            </a:r>
            <a:r>
              <a:rPr lang="en-US" sz="2400" b="1" noProof="0" dirty="0">
                <a:latin typeface="Calibri" panose="020F0502020204030204" pitchFamily="34" charset="0"/>
              </a:rPr>
              <a:t>Berater GmbH</a:t>
            </a:r>
          </a:p>
          <a:p>
            <a:pPr algn="r"/>
            <a:r>
              <a:rPr lang="en-US" sz="1000" b="1" noProof="0" dirty="0" err="1"/>
              <a:t>Planung</a:t>
            </a:r>
            <a:r>
              <a:rPr lang="en-US" sz="1000" b="1" noProof="0" dirty="0"/>
              <a:t> – Installation</a:t>
            </a:r>
            <a:r>
              <a:rPr lang="en-US" sz="1000" b="1" baseline="0" noProof="0" dirty="0"/>
              <a:t> – </a:t>
            </a:r>
            <a:r>
              <a:rPr lang="en-US" sz="1000" b="1" baseline="0" noProof="0" dirty="0" err="1"/>
              <a:t>Optimierung</a:t>
            </a:r>
            <a:br>
              <a:rPr lang="en-US" sz="1000" b="1" baseline="0" noProof="0" dirty="0"/>
            </a:br>
            <a:br>
              <a:rPr lang="en-US" sz="1000" b="1" baseline="0" noProof="0" dirty="0"/>
            </a:br>
            <a:endParaRPr lang="en-US" sz="1000" b="1" noProof="0" dirty="0"/>
          </a:p>
          <a:p>
            <a:pPr algn="r"/>
            <a:r>
              <a:rPr lang="en-US" sz="1000" b="1" noProof="0" dirty="0">
                <a:hlinkClick r:id="rId8"/>
              </a:rPr>
              <a:t>http://www.db-berater.de</a:t>
            </a:r>
            <a:endParaRPr lang="en-US" sz="1000" b="1" noProof="0" dirty="0"/>
          </a:p>
          <a:p>
            <a:pPr algn="r"/>
            <a:r>
              <a:rPr lang="en-US" sz="1000" b="1" noProof="0" dirty="0"/>
              <a:t>info@db-berater.de</a:t>
            </a:r>
          </a:p>
        </p:txBody>
      </p:sp>
      <p:cxnSp>
        <p:nvCxnSpPr>
          <p:cNvPr id="6" name="Gerader Verbinder 5"/>
          <p:cNvCxnSpPr/>
          <p:nvPr/>
        </p:nvCxnSpPr>
        <p:spPr>
          <a:xfrm>
            <a:off x="354106" y="6303981"/>
            <a:ext cx="114900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54106" y="6390043"/>
            <a:ext cx="2141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accent1"/>
                </a:solidFill>
              </a:rPr>
              <a:t>Author: </a:t>
            </a:r>
            <a:r>
              <a:rPr lang="en-US" sz="1200" b="1" noProof="0" dirty="0"/>
              <a:t>Uwe Ricken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971879" y="6390043"/>
            <a:ext cx="287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noProof="0" dirty="0">
                <a:solidFill>
                  <a:schemeClr val="accent1"/>
                </a:solidFill>
              </a:rPr>
              <a:t>© </a:t>
            </a:r>
            <a:r>
              <a:rPr lang="en-US" sz="1200" b="1" noProof="0" dirty="0"/>
              <a:t>db</a:t>
            </a:r>
            <a:r>
              <a:rPr lang="en-US" sz="1200" b="1" baseline="0" noProof="0" dirty="0"/>
              <a:t> Berater GmbH (2025)</a:t>
            </a:r>
            <a:endParaRPr lang="en-US" sz="1200" b="1" noProof="0" dirty="0"/>
          </a:p>
        </p:txBody>
      </p:sp>
    </p:spTree>
    <p:extLst>
      <p:ext uri="{BB962C8B-B14F-4D97-AF65-F5344CB8AC3E}">
        <p14:creationId xmlns:p14="http://schemas.microsoft.com/office/powerpoint/2010/main" val="16278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5B9BD5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>
          <p15:clr>
            <a:srgbClr val="F26B43"/>
          </p15:clr>
        </p15:guide>
        <p15:guide id="2" pos="3840">
          <p15:clr>
            <a:srgbClr val="F26B43"/>
          </p15:clr>
        </p15:guide>
        <p15:guide id="4" orient="horz" pos="1049">
          <p15:clr>
            <a:srgbClr val="F26B43"/>
          </p15:clr>
        </p15:guide>
        <p15:guide id="5" orient="horz" pos="3929">
          <p15:clr>
            <a:srgbClr val="F26B43"/>
          </p15:clr>
        </p15:guide>
        <p15:guide id="7" pos="7469">
          <p15:clr>
            <a:srgbClr val="F26B43"/>
          </p15:clr>
        </p15:guide>
        <p15:guide id="8" pos="5904">
          <p15:clr>
            <a:srgbClr val="F26B43"/>
          </p15:clr>
        </p15:guide>
        <p15:guide id="9" orient="horz" pos="210" userDrawn="1">
          <p15:clr>
            <a:srgbClr val="F26B43"/>
          </p15:clr>
        </p15:guide>
        <p15:guide id="10" pos="211" userDrawn="1">
          <p15:clr>
            <a:srgbClr val="F26B43"/>
          </p15:clr>
        </p15:guide>
        <p15:guide id="11" pos="5654" userDrawn="1">
          <p15:clr>
            <a:srgbClr val="F26B43"/>
          </p15:clr>
        </p15:guide>
        <p15:guide id="12" orient="horz" pos="9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-berater/speedup-your-sql-co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mailto:uwe.ricken@db-berater.de" TargetMode="External"/><Relationship Id="rId7" Type="http://schemas.openxmlformats.org/officeDocument/2006/relationships/image" Target="../media/image2.jpg"/><Relationship Id="rId2" Type="http://schemas.openxmlformats.org/officeDocument/2006/relationships/hyperlink" Target="http://www.db-berater.d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hyperlink" Target="https://www.linkedin.com/in/uwericken" TargetMode="External"/><Relationship Id="rId4" Type="http://schemas.openxmlformats.org/officeDocument/2006/relationships/hyperlink" Target="http://www.sqlmaster.de/" TargetMode="External"/><Relationship Id="rId9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allenges.d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-berater/speedup-your-sql-code" TargetMode="External"/><Relationship Id="rId2" Type="http://schemas.openxmlformats.org/officeDocument/2006/relationships/hyperlink" Target="https://www.db-berater.de/downloads/ERP_DEMO_2012.BAK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Accelerate your SQL Code</a:t>
            </a:r>
            <a:br>
              <a:rPr lang="en-US" dirty="0"/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Enhancing Database Efficiency for Faster, More Scalable Applications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Uwe Ricken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37072" y="4389107"/>
            <a:ext cx="1132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hlinkClick r:id="rId3"/>
              </a:rPr>
              <a:t>https://github.com/db-berater/speedup-your-sql-code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6771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403FC54-5AB6-EB8E-C160-68BA7028B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Query Store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261D61B-62E5-9230-0E65-F29FB6FC8A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Source Tool for Query Performance</a:t>
            </a:r>
          </a:p>
        </p:txBody>
      </p:sp>
    </p:spTree>
    <p:extLst>
      <p:ext uri="{BB962C8B-B14F-4D97-AF65-F5344CB8AC3E}">
        <p14:creationId xmlns:p14="http://schemas.microsoft.com/office/powerpoint/2010/main" val="2328171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92B2F7-6330-8DE4-12BB-9DFCE042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Store – Microsoft SQL Server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9F169E-B0D3-D695-A625-3F1379185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When a query gets compiled for the first time, the query text and the initial plan are sent to Query Store.</a:t>
            </a:r>
          </a:p>
          <a:p>
            <a:pPr lvl="1"/>
            <a:r>
              <a:rPr lang="en-US" dirty="0"/>
              <a:t>When a query gets recompiled, the plan is updated in Query Store.</a:t>
            </a:r>
          </a:p>
          <a:p>
            <a:pPr lvl="1"/>
            <a:r>
              <a:rPr lang="en-US" dirty="0"/>
              <a:t>If a new plan is created, Query Store adds the new plan for the query and keeps the previous ones along with their execution statistics.</a:t>
            </a:r>
          </a:p>
          <a:p>
            <a:pPr lvl="1"/>
            <a:r>
              <a:rPr lang="en-US" dirty="0"/>
              <a:t>Upon the query execution, runtime statistics are sent to Query Store.</a:t>
            </a:r>
          </a:p>
          <a:p>
            <a:pPr lvl="1"/>
            <a:r>
              <a:rPr lang="en-US" dirty="0"/>
              <a:t>During the compile and check for recompile phases, SQL Server determines if there's a plan in Query Store that should be applied for the currently running query.</a:t>
            </a:r>
            <a:endParaRPr lang="de-DE" dirty="0"/>
          </a:p>
        </p:txBody>
      </p:sp>
      <p:pic>
        <p:nvPicPr>
          <p:cNvPr id="2054" name="Picture 6" descr="Query Store process plan">
            <a:extLst>
              <a:ext uri="{FF2B5EF4-FFF2-40B4-BE49-F238E27FC236}">
                <a16:creationId xmlns:a16="http://schemas.microsoft.com/office/drawing/2014/main" id="{76A4326B-AFCA-ECC4-4231-3A8F87C766F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95" y="1665288"/>
            <a:ext cx="5584825" cy="238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455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0F899-EE6B-9D37-1AE4-21C4EBBA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Store – Recommended Settings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11F9B-D5CD-2A65-F03C-50F9A09845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tabLst>
                <a:tab pos="5019675" algn="r"/>
              </a:tabLst>
            </a:pPr>
            <a:r>
              <a:rPr lang="de-DE" dirty="0"/>
              <a:t>Data </a:t>
            </a:r>
            <a:r>
              <a:rPr lang="de-DE" dirty="0" err="1"/>
              <a:t>Flush</a:t>
            </a:r>
            <a:r>
              <a:rPr lang="de-DE" dirty="0"/>
              <a:t> </a:t>
            </a:r>
            <a:r>
              <a:rPr lang="de-DE" dirty="0" err="1"/>
              <a:t>Interval</a:t>
            </a:r>
            <a:r>
              <a:rPr lang="de-DE" dirty="0"/>
              <a:t>	15 </a:t>
            </a:r>
            <a:r>
              <a:rPr lang="de-DE" dirty="0" err="1"/>
              <a:t>mins</a:t>
            </a:r>
            <a:endParaRPr lang="de-DE" dirty="0"/>
          </a:p>
          <a:p>
            <a:pPr>
              <a:tabLst>
                <a:tab pos="5019675" algn="r"/>
              </a:tabLst>
            </a:pPr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Collector</a:t>
            </a:r>
            <a:r>
              <a:rPr lang="de-DE" dirty="0"/>
              <a:t> </a:t>
            </a:r>
            <a:r>
              <a:rPr lang="de-DE" dirty="0" err="1"/>
              <a:t>Interval</a:t>
            </a:r>
            <a:r>
              <a:rPr lang="de-DE" dirty="0"/>
              <a:t>	1 Hour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Max Size (MB)	1.024 MB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Query Store Capture Mode	Auto</a:t>
            </a:r>
          </a:p>
          <a:p>
            <a:pPr>
              <a:tabLst>
                <a:tab pos="5019675" algn="r"/>
              </a:tabLst>
            </a:pPr>
            <a:r>
              <a:rPr lang="de-DE" dirty="0" err="1"/>
              <a:t>Stale</a:t>
            </a:r>
            <a:r>
              <a:rPr lang="de-DE" dirty="0"/>
              <a:t> Query Threshold	7 Days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Wait </a:t>
            </a:r>
            <a:r>
              <a:rPr lang="de-DE" dirty="0" err="1"/>
              <a:t>Statistics</a:t>
            </a:r>
            <a:r>
              <a:rPr lang="de-DE" dirty="0"/>
              <a:t> Capture Mode	On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1D6CE66-8FCF-B468-D447-8C9BA19F33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5792" y="1665288"/>
            <a:ext cx="4797666" cy="4572000"/>
          </a:xfrm>
        </p:spPr>
      </p:pic>
    </p:spTree>
    <p:extLst>
      <p:ext uri="{BB962C8B-B14F-4D97-AF65-F5344CB8AC3E}">
        <p14:creationId xmlns:p14="http://schemas.microsoft.com/office/powerpoint/2010/main" val="182364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Store – Microsoft SQL Server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4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2ED7381-DAF8-0CC9-1CDF-49D02CDCA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Performance Monitor</a:t>
            </a:r>
            <a:br>
              <a:rPr lang="de-DE" dirty="0"/>
            </a:br>
            <a:r>
              <a:rPr lang="de-DE" dirty="0"/>
              <a:t>Windows Admin Center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56026DDA-7B75-F22C-785D-CADE99887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Source Tool for Resource Performance</a:t>
            </a:r>
          </a:p>
        </p:txBody>
      </p:sp>
    </p:spTree>
    <p:extLst>
      <p:ext uri="{BB962C8B-B14F-4D97-AF65-F5344CB8AC3E}">
        <p14:creationId xmlns:p14="http://schemas.microsoft.com/office/powerpoint/2010/main" val="4164946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E1F62-D3F9-22C0-5FC4-15D6BC48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Windows Admin Center vs. PerfMon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86535C-6B8A-1020-24C2-3B40252003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Windows Admin Server</a:t>
            </a:r>
          </a:p>
          <a:p>
            <a:pPr lvl="1"/>
            <a:r>
              <a:rPr lang="en-US" dirty="0"/>
              <a:t>Windows Admin Center is generally more suitable for administrators looking for an all-in-one, user-friendly tool for managing multiple servers</a:t>
            </a:r>
          </a:p>
          <a:p>
            <a:pPr lvl="1"/>
            <a:r>
              <a:rPr lang="en-US" dirty="0"/>
              <a:t>ease of use</a:t>
            </a:r>
          </a:p>
          <a:p>
            <a:pPr lvl="1"/>
            <a:r>
              <a:rPr lang="en-US" dirty="0"/>
              <a:t>centralized management.</a:t>
            </a:r>
          </a:p>
          <a:p>
            <a:r>
              <a:rPr lang="en-US" dirty="0"/>
              <a:t>Performance Monitor</a:t>
            </a:r>
          </a:p>
          <a:p>
            <a:pPr lvl="1"/>
            <a:r>
              <a:rPr lang="en-US" dirty="0"/>
              <a:t> PerfMon remains a powerful tool for more in-depth, counter-specific monitoring on individual servers, </a:t>
            </a:r>
          </a:p>
          <a:p>
            <a:pPr lvl="1"/>
            <a:r>
              <a:rPr lang="en-US" dirty="0"/>
              <a:t>use may be limited to specific scenarios where detailed monitoring is required without needing broader server management features.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 Windows Admin Center for day-to-day management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 PerfMon as a specialized tool for deep performance diagnostics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A123964-A637-F182-9BC8-5AB5D76803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7214" y="1665288"/>
            <a:ext cx="5014822" cy="457200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268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Admin Center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2ED7381-DAF8-0CC9-1CDF-49D02CDCA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SQL Antipatterns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56026DDA-7B75-F22C-785D-CADE99887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ways</a:t>
            </a:r>
            <a:r>
              <a:rPr lang="de-DE" dirty="0"/>
              <a:t> to </a:t>
            </a:r>
            <a:r>
              <a:rPr lang="de-DE" dirty="0" err="1"/>
              <a:t>destroy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5068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1370DAF-B7B4-D9B5-6CC8-D2CDCEFD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Antipatterns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0F6657EA-C526-1DA9-88E9-04AC462B1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Antipatterns refer to common design and coding practices in SQL that are considered harmful or suboptimal. These practices can lead to inefficient, error-prone, or difficult-to-maintain database systems. </a:t>
            </a:r>
          </a:p>
          <a:p>
            <a:r>
              <a:rPr lang="en-US" dirty="0"/>
              <a:t>Examples of SQL Antipatterns:</a:t>
            </a:r>
          </a:p>
          <a:p>
            <a:pPr lvl="1"/>
            <a:r>
              <a:rPr lang="en-US" dirty="0"/>
              <a:t>One-size-fits-all Columns</a:t>
            </a:r>
          </a:p>
          <a:p>
            <a:pPr lvl="1"/>
            <a:r>
              <a:rPr lang="en-US" dirty="0"/>
              <a:t>Implicit Conversions</a:t>
            </a:r>
          </a:p>
          <a:p>
            <a:pPr lvl="1"/>
            <a:r>
              <a:rPr lang="en-US" dirty="0" err="1"/>
              <a:t>NONSargable</a:t>
            </a:r>
            <a:r>
              <a:rPr lang="en-US" dirty="0"/>
              <a:t> Predicates</a:t>
            </a:r>
          </a:p>
          <a:p>
            <a:pPr lvl="1"/>
            <a:r>
              <a:rPr lang="en-US" dirty="0"/>
              <a:t>Using Cursors for OLTP</a:t>
            </a:r>
          </a:p>
          <a:p>
            <a:pPr lvl="1"/>
            <a:r>
              <a:rPr lang="en-US" dirty="0"/>
              <a:t>Catch-all Queries</a:t>
            </a:r>
          </a:p>
          <a:p>
            <a:r>
              <a:rPr lang="en-US" dirty="0"/>
              <a:t>Avoiding these antipatterns can help you design more efficient, maintainable, and robust SQL-based systems.</a:t>
            </a:r>
          </a:p>
        </p:txBody>
      </p:sp>
    </p:spTree>
    <p:extLst>
      <p:ext uri="{BB962C8B-B14F-4D97-AF65-F5344CB8AC3E}">
        <p14:creationId xmlns:p14="http://schemas.microsoft.com/office/powerpoint/2010/main" val="3862740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1370DAF-B7B4-D9B5-6CC8-D2CDCEFD8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#1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0F6657EA-C526-1DA9-88E9-04AC462B1B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When functions don‘t function</a:t>
            </a:r>
          </a:p>
        </p:txBody>
      </p:sp>
    </p:spTree>
    <p:extLst>
      <p:ext uri="{BB962C8B-B14F-4D97-AF65-F5344CB8AC3E}">
        <p14:creationId xmlns:p14="http://schemas.microsoft.com/office/powerpoint/2010/main" val="365203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Uwe Ricken</a:t>
            </a:r>
            <a:br>
              <a:rPr lang="de-DE" dirty="0"/>
            </a:br>
            <a:r>
              <a:rPr lang="de-DE" sz="2400" dirty="0"/>
              <a:t>db Berater GmbH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457166" lvl="1" indent="0">
              <a:buNone/>
            </a:pPr>
            <a:r>
              <a:rPr lang="en-US" sz="1400" dirty="0"/>
              <a:t>I am working with IT-systems since early 1990's and with the main focus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 </a:t>
            </a:r>
            <a:r>
              <a:rPr lang="en-US" sz="1400" dirty="0"/>
              <a:t>since version 6.0. I started with development of database applications in 1998 with a professional CRM-System based on Microsoft products (Microsoft Office and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).</a:t>
            </a:r>
          </a:p>
          <a:p>
            <a:pPr marL="457166" lvl="1" indent="0">
              <a:buNone/>
            </a:pPr>
            <a:br>
              <a:rPr lang="en-US" sz="1400" dirty="0"/>
            </a:br>
            <a:r>
              <a:rPr lang="en-US" sz="1400" dirty="0"/>
              <a:t>Since 2008 I'm focused exclusively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 and I was working in 3rd level support teams for enterprise companies, banks and insurances.</a:t>
            </a:r>
          </a:p>
          <a:p>
            <a:pPr marL="457166" lvl="1" indent="0">
              <a:buNone/>
            </a:pPr>
            <a:endParaRPr lang="en-US" sz="1400" dirty="0"/>
          </a:p>
          <a:p>
            <a:pPr marL="457166" lvl="1" indent="0">
              <a:buNone/>
            </a:pPr>
            <a:r>
              <a:rPr lang="en-US" sz="1400" dirty="0"/>
              <a:t>Since May 2013 I'm a </a:t>
            </a:r>
            <a:r>
              <a:rPr lang="en-US" sz="1400" b="1" dirty="0">
                <a:solidFill>
                  <a:srgbClr val="FF0000"/>
                </a:solidFill>
              </a:rPr>
              <a:t>Microsoft Certified Master: SQL Server 2008 </a:t>
            </a:r>
            <a:r>
              <a:rPr lang="en-US" sz="1400" dirty="0"/>
              <a:t>which was an amazing way into the depth of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</a:p>
          <a:p>
            <a:pPr marL="457166" lvl="1" indent="0">
              <a:buNone/>
            </a:pPr>
            <a:endParaRPr lang="en-US" sz="1400" dirty="0"/>
          </a:p>
          <a:p>
            <a:pPr marL="457166" lvl="1" indent="0">
              <a:buNone/>
            </a:pPr>
            <a:r>
              <a:rPr lang="en-US" sz="1400" dirty="0"/>
              <a:t>In July 2013 I have been awarded with the MVP Award for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  <a:endParaRPr lang="de-DE" sz="1400" dirty="0"/>
          </a:p>
        </p:txBody>
      </p:sp>
      <p:sp>
        <p:nvSpPr>
          <p:cNvPr id="6" name="Textplatzhalter 5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www</a:t>
            </a:r>
            <a:r>
              <a:rPr lang="de-DE" sz="1400" dirty="0"/>
              <a:t>:	</a:t>
            </a:r>
            <a:r>
              <a:rPr lang="de-DE" sz="1400" dirty="0">
                <a:hlinkClick r:id="rId2"/>
              </a:rPr>
              <a:t>http://www.db-berater.de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email</a:t>
            </a:r>
            <a:r>
              <a:rPr lang="de-DE" sz="1400" dirty="0"/>
              <a:t>:	</a:t>
            </a:r>
            <a:r>
              <a:rPr lang="de-DE" sz="1400" dirty="0">
                <a:hlinkClick r:id="rId3"/>
              </a:rPr>
              <a:t>uwe.ricken@db-berater.de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blog</a:t>
            </a:r>
            <a:r>
              <a:rPr lang="de-DE" sz="1400" dirty="0"/>
              <a:t>:	</a:t>
            </a:r>
            <a:r>
              <a:rPr lang="de-DE" sz="1400" dirty="0">
                <a:hlinkClick r:id="rId4"/>
              </a:rPr>
              <a:t>http://www.sqlmaster.de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dirty="0"/>
              <a:t>LinkedIn:	</a:t>
            </a:r>
            <a:r>
              <a:rPr lang="de-DE" sz="1400" dirty="0">
                <a:hlinkClick r:id="rId5"/>
              </a:rPr>
              <a:t>https://www.linkedin.com/in/uwericken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494589"/>
            <a:ext cx="1143000" cy="83581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72" y="3494589"/>
            <a:ext cx="1143000" cy="8572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3" y="4682333"/>
            <a:ext cx="1458955" cy="598545"/>
          </a:xfrm>
          <a:prstGeom prst="rect">
            <a:avLst/>
          </a:prstGeom>
        </p:spPr>
      </p:pic>
      <p:pic>
        <p:nvPicPr>
          <p:cNvPr id="5" name="Grafik 4" descr="Ein Bild, das Person, Mann, Brille, tragen enthält.&#10;&#10;Automatisch generierte Beschreibung">
            <a:extLst>
              <a:ext uri="{FF2B5EF4-FFF2-40B4-BE49-F238E27FC236}">
                <a16:creationId xmlns:a16="http://schemas.microsoft.com/office/drawing/2014/main" id="{46333317-A6F3-B2D3-B9F5-6B4A79A8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8"/>
          <a:stretch/>
        </p:blipFill>
        <p:spPr>
          <a:xfrm>
            <a:off x="6499642" y="3429000"/>
            <a:ext cx="1715073" cy="18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7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EB023-6951-7EFF-FE4D-2047F18A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Scenario 1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8154F0-962D-21DD-4A9F-7CFF4A489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dirty="0"/>
              <a:t>A job engine produces 24/7 for ~1.600.000 customers a class type calculation. Since lots of customers must be recalculated every day, the job engine is working with 20 simultaneous processes.</a:t>
            </a:r>
          </a:p>
          <a:p>
            <a:pPr lvl="1"/>
            <a:r>
              <a:rPr lang="en-US" dirty="0"/>
              <a:t>If there are no orders for the actual year the number of orders from the previous year will be considered and the classification gets reduced by one level!</a:t>
            </a:r>
          </a:p>
          <a:p>
            <a:pPr lvl="1"/>
            <a:r>
              <a:rPr lang="en-US" dirty="0"/>
              <a:t>The developers are using a User Defined Function for the calculation of the class type!</a:t>
            </a:r>
          </a:p>
          <a:p>
            <a:r>
              <a:rPr lang="en-US" b="1" dirty="0"/>
              <a:t>Problem</a:t>
            </a:r>
          </a:p>
          <a:p>
            <a:pPr lvl="1"/>
            <a:r>
              <a:rPr lang="en-US" dirty="0"/>
              <a:t>If the job queue has a particularly large number of entries (&gt; 1,000,000), performance drops and the system is no longer able to respond!</a:t>
            </a:r>
          </a:p>
          <a:p>
            <a:pPr lvl="1"/>
            <a:r>
              <a:rPr lang="en-US" dirty="0"/>
              <a:t>We observe high latency on the system database TEMPDB when the number of entries raise (correlation!).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5382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FBCE3D-0415-83FB-7AA5-95F3ADFD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57281D-DF73-5D1C-793E-C5F1FC480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].[customers]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].[orders]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user-defined function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calculate_customer_category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/>
              <a:t> is implemented.</a:t>
            </a:r>
          </a:p>
          <a:p>
            <a:pPr lvl="1"/>
            <a:r>
              <a:rPr lang="en-US" dirty="0"/>
              <a:t>It analyze the orders for a customer (identified by customer number (</a:t>
            </a:r>
            <a:r>
              <a:rPr lang="en-US" b="1" dirty="0"/>
              <a:t>[</a:t>
            </a:r>
            <a:r>
              <a:rPr lang="en-US" b="1" dirty="0" err="1"/>
              <a:t>c_custkey</a:t>
            </a:r>
            <a:r>
              <a:rPr lang="en-US" b="1" dirty="0"/>
              <a:t>]</a:t>
            </a:r>
            <a:r>
              <a:rPr lang="en-US" dirty="0"/>
              <a:t>) and categorizes the customer.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01 - scenario 01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[</a:t>
            </a:r>
            <a:r>
              <a:rPr lang="en-US" dirty="0" err="1"/>
              <a:t>dbo</a:t>
            </a:r>
            <a:r>
              <a:rPr lang="en-US" dirty="0"/>
              <a:t>].[customers] and [</a:t>
            </a:r>
            <a:r>
              <a:rPr lang="en-US" dirty="0" err="1"/>
              <a:t>dbo</a:t>
            </a:r>
            <a:r>
              <a:rPr lang="en-US" dirty="0"/>
              <a:t>].[orders] with indexes and Foreign Key References.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02 - scenario 01 - user defined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function.sql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defined function.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03 - scenario 01 -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get_customer_classification.sql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Stored Procedure for the Stress Test.</a:t>
            </a:r>
          </a:p>
        </p:txBody>
      </p:sp>
    </p:spTree>
    <p:extLst>
      <p:ext uri="{BB962C8B-B14F-4D97-AF65-F5344CB8AC3E}">
        <p14:creationId xmlns:p14="http://schemas.microsoft.com/office/powerpoint/2010/main" val="2156939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A6E5A-2C06-AB10-61C6-893BF641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Execution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DF66A6-9B31-347F-D696-E0EB0D7D1B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 SQL Query Stress and load the template “Workshop – scenario 01.json”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96B7308-D4EC-A7EF-C80D-FBD4872A10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Start Windows Admin Center and load the template “Workshop – scenario 01.json”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6B25533-DF5F-EAD7-AC31-1E56025A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8"/>
          <a:stretch/>
        </p:blipFill>
        <p:spPr>
          <a:xfrm>
            <a:off x="335360" y="2679897"/>
            <a:ext cx="4673361" cy="289653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CA3419D-E0D5-B504-5C75-D16CA50D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10" y="2679897"/>
            <a:ext cx="5664629" cy="338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15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61C82-AE21-672C-7462-A5E40211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A56122-B5DB-9476-584C-79DB6AD81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multiple manipulations on temporary objects</a:t>
            </a:r>
            <a:br>
              <a:rPr lang="en-US" dirty="0"/>
            </a:br>
            <a:r>
              <a:rPr lang="en-US" dirty="0"/>
              <a:t>This technique will reduce TEMPDB activity</a:t>
            </a:r>
          </a:p>
          <a:p>
            <a:r>
              <a:rPr lang="en-US" dirty="0"/>
              <a:t>Avoid </a:t>
            </a:r>
            <a:r>
              <a:rPr lang="en-US" dirty="0" err="1"/>
              <a:t>NONSargable</a:t>
            </a:r>
            <a:r>
              <a:rPr lang="en-US" dirty="0"/>
              <a:t> expressions and replace them with </a:t>
            </a:r>
            <a:r>
              <a:rPr lang="en-US" dirty="0" err="1"/>
              <a:t>SARGable</a:t>
            </a:r>
            <a:r>
              <a:rPr lang="en-US" dirty="0"/>
              <a:t> expressions</a:t>
            </a:r>
            <a:br>
              <a:rPr lang="en-US" dirty="0"/>
            </a:br>
            <a:r>
              <a:rPr lang="en-US" dirty="0" err="1"/>
              <a:t>NONSargable</a:t>
            </a:r>
            <a:r>
              <a:rPr lang="en-US" dirty="0"/>
              <a:t> expressions will lead to</a:t>
            </a:r>
          </a:p>
          <a:p>
            <a:pPr lvl="1"/>
            <a:r>
              <a:rPr lang="en-US" dirty="0"/>
              <a:t>Residual predicates</a:t>
            </a:r>
          </a:p>
          <a:p>
            <a:pPr lvl="1"/>
            <a:r>
              <a:rPr lang="en-US" dirty="0"/>
              <a:t>FULL scans</a:t>
            </a:r>
          </a:p>
          <a:p>
            <a:r>
              <a:rPr lang="en-US" dirty="0"/>
              <a:t>Avoid to use SCALAR or Multiline functions and try to rewrite them as an</a:t>
            </a:r>
            <a:br>
              <a:rPr lang="en-US" dirty="0"/>
            </a:br>
            <a:r>
              <a:rPr lang="en-US" dirty="0"/>
              <a:t>Inline-Function.</a:t>
            </a:r>
            <a:br>
              <a:rPr lang="en-US" dirty="0"/>
            </a:br>
            <a:r>
              <a:rPr lang="en-US" dirty="0"/>
              <a:t>Inline Functions can be interpreted by the compiler as relational operations within the same query (like views – but with parameters!)</a:t>
            </a:r>
          </a:p>
        </p:txBody>
      </p:sp>
    </p:spTree>
    <p:extLst>
      <p:ext uri="{BB962C8B-B14F-4D97-AF65-F5344CB8AC3E}">
        <p14:creationId xmlns:p14="http://schemas.microsoft.com/office/powerpoint/2010/main" val="1743379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087C9-911B-8F39-53A0-EF27393B2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8083150-40FB-524A-F247-00472CCAB8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#2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9FA89152-22B6-0091-65D6-3FD4590C94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Avoid table variables and temporary objects</a:t>
            </a:r>
          </a:p>
        </p:txBody>
      </p:sp>
    </p:spTree>
    <p:extLst>
      <p:ext uri="{BB962C8B-B14F-4D97-AF65-F5344CB8AC3E}">
        <p14:creationId xmlns:p14="http://schemas.microsoft.com/office/powerpoint/2010/main" val="3524899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B460C-EBAD-15DC-7279-42EBF2B5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FAB14-CB47-012B-4CEC-5F357B3D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457BA8-2A88-3CC3-2BE1-F8EB62F454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software uses a table to queue jobs. Whenever a new job is to be queued, its details are written into a table. The table grows very quickly, as up to 100,000 jobs can be scheduled in one hour.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stored procedure in the background is managing the deletion of finished/executed jobs.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first parameter specifies how many job entries should be deleted.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second parameter specifies the batch size.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Sometimes the table is growing very fast</a:t>
            </a:r>
          </a:p>
          <a:p>
            <a:pPr lvl="1"/>
            <a:r>
              <a:rPr lang="en-US" sz="1600" dirty="0"/>
              <a:t>The maintenance job cannot scale.</a:t>
            </a:r>
          </a:p>
          <a:p>
            <a:pPr lvl="1"/>
            <a:r>
              <a:rPr lang="en-US" sz="1600" dirty="0"/>
              <a:t>The table is growing</a:t>
            </a:r>
          </a:p>
          <a:p>
            <a:pPr lvl="1"/>
            <a:r>
              <a:rPr lang="en-US" sz="1600" dirty="0"/>
              <a:t>The system suffers from performance problems.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5B35874-04DB-9823-9669-87D39EEEFB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4257262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336BE62-59FD-34DF-657E-584EC9633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Workflow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D3AFB6D-CEC8-BACD-DE80-0B21255F3F1E}"/>
              </a:ext>
            </a:extLst>
          </p:cNvPr>
          <p:cNvSpPr txBox="1"/>
          <p:nvPr/>
        </p:nvSpPr>
        <p:spPr>
          <a:xfrm>
            <a:off x="334965" y="3059668"/>
            <a:ext cx="4415426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@return_value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jobqueue_delete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@rowlimit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3000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@maxlimit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50000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400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08006A0-7127-7B1F-0571-0A06165ED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815097"/>
              </p:ext>
            </p:extLst>
          </p:nvPr>
        </p:nvGraphicFramePr>
        <p:xfrm>
          <a:off x="5438382" y="2971800"/>
          <a:ext cx="220249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dbo.jobqueue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TOP (@maxlimit)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04626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WHERE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63872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6298B4B0-4447-4661-5FEF-B1C3470C6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672637"/>
              </p:ext>
            </p:extLst>
          </p:nvPr>
        </p:nvGraphicFramePr>
        <p:xfrm>
          <a:off x="8008305" y="2368463"/>
          <a:ext cx="220249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@items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Singleguid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04626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(TOP @rowlimit)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513394"/>
                  </a:ext>
                </a:extLst>
              </a:tr>
            </a:tbl>
          </a:graphicData>
        </a:graphic>
      </p:graphicFrame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5895D0D6-71FA-2577-C401-0427948120CB}"/>
              </a:ext>
            </a:extLst>
          </p:cNvPr>
          <p:cNvSpPr/>
          <p:nvPr/>
        </p:nvSpPr>
        <p:spPr>
          <a:xfrm>
            <a:off x="4856392" y="2229634"/>
            <a:ext cx="475989" cy="3757808"/>
          </a:xfrm>
          <a:prstGeom prst="leftBrace">
            <a:avLst>
              <a:gd name="adj1" fmla="val 8333"/>
              <a:gd name="adj2" fmla="val 31002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: gebogen 9">
            <a:extLst>
              <a:ext uri="{FF2B5EF4-FFF2-40B4-BE49-F238E27FC236}">
                <a16:creationId xmlns:a16="http://schemas.microsoft.com/office/drawing/2014/main" id="{753BF07E-FCCC-1A47-D2E2-E0260FFC93C7}"/>
              </a:ext>
            </a:extLst>
          </p:cNvPr>
          <p:cNvSpPr/>
          <p:nvPr/>
        </p:nvSpPr>
        <p:spPr>
          <a:xfrm>
            <a:off x="6452713" y="2567836"/>
            <a:ext cx="1555591" cy="40396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CE54F415-BFEF-9759-6FFB-7EDF222A4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958499"/>
              </p:ext>
            </p:extLst>
          </p:nvPr>
        </p:nvGraphicFramePr>
        <p:xfrm>
          <a:off x="8008304" y="3988561"/>
          <a:ext cx="220249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@itemportion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</a:tbl>
          </a:graphicData>
        </a:graphic>
      </p:graphicFrame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7E314A04-E213-4C84-8790-37DC5FDE5D3A}"/>
              </a:ext>
            </a:extLst>
          </p:cNvPr>
          <p:cNvSpPr/>
          <p:nvPr/>
        </p:nvSpPr>
        <p:spPr>
          <a:xfrm>
            <a:off x="9006214" y="3282863"/>
            <a:ext cx="190253" cy="7056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ssdiagramm: Verzweigung 12">
            <a:extLst>
              <a:ext uri="{FF2B5EF4-FFF2-40B4-BE49-F238E27FC236}">
                <a16:creationId xmlns:a16="http://schemas.microsoft.com/office/drawing/2014/main" id="{969953FE-8526-20EF-769A-2D869181732A}"/>
              </a:ext>
            </a:extLst>
          </p:cNvPr>
          <p:cNvSpPr/>
          <p:nvPr/>
        </p:nvSpPr>
        <p:spPr>
          <a:xfrm>
            <a:off x="8008304" y="4465339"/>
            <a:ext cx="2202493" cy="57929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Rowcount</a:t>
            </a:r>
            <a:br>
              <a:rPr lang="en-US" sz="1200" dirty="0"/>
            </a:br>
            <a:r>
              <a:rPr lang="en-US" sz="1200" dirty="0"/>
              <a:t>&gt;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A89E145-FE07-244D-720B-4AC5E3AD83D2}"/>
              </a:ext>
            </a:extLst>
          </p:cNvPr>
          <p:cNvSpPr txBox="1"/>
          <p:nvPr/>
        </p:nvSpPr>
        <p:spPr>
          <a:xfrm>
            <a:off x="8008304" y="5248405"/>
            <a:ext cx="220249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ucida Console" panose="020B0609040504020204" pitchFamily="49" charset="0"/>
              </a:rPr>
              <a:t>UPDATE @items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1EE03A4-C6A5-351E-77D8-60B1E42D297F}"/>
              </a:ext>
            </a:extLst>
          </p:cNvPr>
          <p:cNvSpPr txBox="1"/>
          <p:nvPr/>
        </p:nvSpPr>
        <p:spPr>
          <a:xfrm>
            <a:off x="8008304" y="5819954"/>
            <a:ext cx="220249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ucida Console" panose="020B0609040504020204" pitchFamily="49" charset="0"/>
              </a:rPr>
              <a:t>DELETE </a:t>
            </a:r>
            <a:r>
              <a:rPr lang="en-US" sz="1200" dirty="0" err="1">
                <a:latin typeface="Lucida Console" panose="020B0609040504020204" pitchFamily="49" charset="0"/>
              </a:rPr>
              <a:t>dbo.jobqueue</a:t>
            </a:r>
            <a:endParaRPr lang="en-US" sz="1200" dirty="0">
              <a:latin typeface="Lucida Console" panose="020B0609040504020204" pitchFamily="49" charset="0"/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41D8598-BD8E-55FD-C8B3-E9A2D371B18F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9109550" y="4293361"/>
            <a:ext cx="1" cy="17197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55B691C-C4DB-C68A-7184-4EFC0AA71BD5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9109551" y="5044635"/>
            <a:ext cx="0" cy="20377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59CDD78-EF19-1F0F-2B65-F150E9BEB2F9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9109551" y="5525404"/>
            <a:ext cx="0" cy="2945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1939D2B4-B843-7C84-B725-9E91A841787E}"/>
              </a:ext>
            </a:extLst>
          </p:cNvPr>
          <p:cNvCxnSpPr>
            <a:cxnSpLocks/>
            <a:stCxn id="15" idx="3"/>
            <a:endCxn id="8" idx="3"/>
          </p:cNvCxnSpPr>
          <p:nvPr/>
        </p:nvCxnSpPr>
        <p:spPr>
          <a:xfrm flipV="1">
            <a:off x="10210797" y="2825663"/>
            <a:ext cx="1" cy="3132791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4D0396A5-719C-24C4-A498-CC4306DD835A}"/>
              </a:ext>
            </a:extLst>
          </p:cNvPr>
          <p:cNvSpPr txBox="1"/>
          <p:nvPr/>
        </p:nvSpPr>
        <p:spPr>
          <a:xfrm>
            <a:off x="5822513" y="4570321"/>
            <a:ext cx="14342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Exit!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83D68D95-EFCE-D5A4-0452-2203C7A39CE9}"/>
              </a:ext>
            </a:extLst>
          </p:cNvPr>
          <p:cNvCxnSpPr>
            <a:stCxn id="13" idx="1"/>
            <a:endCxn id="33" idx="3"/>
          </p:cNvCxnSpPr>
          <p:nvPr/>
        </p:nvCxnSpPr>
        <p:spPr>
          <a:xfrm flipH="1">
            <a:off x="7256742" y="4754987"/>
            <a:ext cx="75156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32E33040-EA90-4270-150F-038ED7011FCA}"/>
              </a:ext>
            </a:extLst>
          </p:cNvPr>
          <p:cNvSpPr txBox="1"/>
          <p:nvPr/>
        </p:nvSpPr>
        <p:spPr>
          <a:xfrm>
            <a:off x="7256741" y="4507978"/>
            <a:ext cx="751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443633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2E464-A6C9-AB7F-C12E-FAD330828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31DF8F-28F7-D17D-3AAB-9D4A9278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8F06CD-AD14-C7A2-6EF4-9CFDE74DF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jobqueue</a:t>
            </a:r>
            <a:r>
              <a:rPr lang="en-US" b="1" dirty="0"/>
              <a:t>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runtime_statistics</a:t>
            </a:r>
            <a:r>
              <a:rPr lang="en-US" b="1" dirty="0"/>
              <a:t>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stored procedure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jobqueue_delete</a:t>
            </a:r>
            <a:r>
              <a:rPr lang="en-US" dirty="0"/>
              <a:t>] handles the maintenance of the </a:t>
            </a:r>
            <a:r>
              <a:rPr lang="en-US" dirty="0" err="1"/>
              <a:t>the</a:t>
            </a:r>
            <a:r>
              <a:rPr lang="en-US" dirty="0"/>
              <a:t> table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jobqueue</a:t>
            </a:r>
            <a:r>
              <a:rPr lang="en-US" dirty="0"/>
              <a:t>].</a:t>
            </a:r>
          </a:p>
          <a:p>
            <a:pPr lvl="1"/>
            <a:r>
              <a:rPr lang="en-US" dirty="0"/>
              <a:t>The table [</a:t>
            </a:r>
            <a:r>
              <a:rPr lang="en-US" dirty="0" err="1"/>
              <a:t>dbo</a:t>
            </a:r>
            <a:r>
              <a:rPr lang="en-US" dirty="0"/>
              <a:t>].[runtimes] stores the measures after each improvement.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01 - scenario 02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all table objects.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02 - scenario 02 – maintenance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procedure.sql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management procedure.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03 - scenario 02 – stress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query.sql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defined function.</a:t>
            </a:r>
          </a:p>
        </p:txBody>
      </p:sp>
    </p:spTree>
    <p:extLst>
      <p:ext uri="{BB962C8B-B14F-4D97-AF65-F5344CB8AC3E}">
        <p14:creationId xmlns:p14="http://schemas.microsoft.com/office/powerpoint/2010/main" val="1962351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9706E-AA01-57F1-1968-F8F5CF83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780E7-D3FE-F43F-85C4-50621CB4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Execution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C8BE88-153C-2F4E-0158-7E27C7B480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 SQL Query Stress and load the template “Workshop – scenario 02.json”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EB39872-6296-AA98-8F03-2A06644DF0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Start Windows Admin Center and load the template “Workshop – </a:t>
            </a:r>
            <a:r>
              <a:rPr lang="en-US"/>
              <a:t>scenario 02.</a:t>
            </a:r>
            <a:r>
              <a:rPr lang="en-US" dirty="0"/>
              <a:t>json”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65FAD0E-FA29-E119-47F7-01CE6372E5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8"/>
          <a:stretch/>
        </p:blipFill>
        <p:spPr>
          <a:xfrm>
            <a:off x="335360" y="2679897"/>
            <a:ext cx="4673361" cy="289653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C7805DF-7EAF-EAE1-0AD8-F63AAA8F1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10" y="2679897"/>
            <a:ext cx="5664629" cy="338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17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8B7F6-CB84-3212-F880-3068A29E6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CF8F10-B84C-6951-4C45-C9369279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62805F-7A38-2E10-940D-774E2D786B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check for data existence, use EXISTS instead of COUNT. </a:t>
            </a:r>
          </a:p>
          <a:p>
            <a:r>
              <a:rPr lang="en-US" dirty="0"/>
              <a:t>Remove unnecessary code structures for better reading and performance</a:t>
            </a:r>
          </a:p>
          <a:p>
            <a:r>
              <a:rPr lang="en-US" dirty="0"/>
              <a:t>Check indexes on the table and remove non used indexes</a:t>
            </a:r>
          </a:p>
          <a:p>
            <a:r>
              <a:rPr lang="en-US" dirty="0"/>
              <a:t>For multi-process patterns try to partition the job itself.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33CCBC1-62DB-6250-D640-681F470CC8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A3DF15B4-123B-2B04-8388-EE8EB01E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06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341E920-2BA9-C6AC-D645-F3BC0BFB5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066" y="2149215"/>
            <a:ext cx="6488975" cy="3617602"/>
          </a:xfrm>
          <a:prstGeom prst="rect">
            <a:avLst/>
          </a:prstGeom>
          <a:noFill/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D5F1E84-96EA-2FC2-EB23-C97E371DE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2"/>
            <a:ext cx="5033101" cy="4558548"/>
          </a:xfrm>
        </p:spPr>
        <p:txBody>
          <a:bodyPr/>
          <a:lstStyle/>
          <a:p>
            <a:r>
              <a:rPr lang="en-US" dirty="0"/>
              <a:t>Get a challenge at least once a month</a:t>
            </a:r>
          </a:p>
          <a:p>
            <a:r>
              <a:rPr lang="en-US" dirty="0"/>
              <a:t>Connect to a provided SQL Server Instance</a:t>
            </a:r>
          </a:p>
          <a:p>
            <a:r>
              <a:rPr lang="en-US" dirty="0"/>
              <a:t>Load the challenge scenario</a:t>
            </a:r>
          </a:p>
          <a:p>
            <a:r>
              <a:rPr lang="en-US" dirty="0"/>
              <a:t>Try to solve it</a:t>
            </a:r>
          </a:p>
          <a:p>
            <a:r>
              <a:rPr lang="en-US" dirty="0"/>
              <a:t>Blog about your solution</a:t>
            </a:r>
          </a:p>
          <a:p>
            <a:r>
              <a:rPr lang="en-US" dirty="0"/>
              <a:t>Leave a link in the comments of the challenge to your blog post.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https://sqlchallenges</a:t>
            </a:r>
            <a:r>
              <a:rPr lang="en-US">
                <a:hlinkClick r:id="rId3"/>
              </a:rPr>
              <a:t>.de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6F77BBF-034A-A53E-C4B8-E4039AC9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441326"/>
            <a:ext cx="9037637" cy="1116015"/>
          </a:xfrm>
        </p:spPr>
        <p:txBody>
          <a:bodyPr anchor="ctr">
            <a:normAutofit/>
          </a:bodyPr>
          <a:lstStyle/>
          <a:p>
            <a:r>
              <a:rPr lang="en-US" dirty="0"/>
              <a:t>Challenge SQL Server real world scenarios</a:t>
            </a:r>
          </a:p>
        </p:txBody>
      </p:sp>
    </p:spTree>
    <p:extLst>
      <p:ext uri="{BB962C8B-B14F-4D97-AF65-F5344CB8AC3E}">
        <p14:creationId xmlns:p14="http://schemas.microsoft.com/office/powerpoint/2010/main" val="920116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CDD00-660C-AB7A-2BF6-B7BC081BC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DA9E162-33BC-7C64-F9A2-974940F77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Scenario #3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689B48F3-0D30-D9A3-9590-0A71451586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Stop using table variables and temporary objects</a:t>
            </a:r>
          </a:p>
        </p:txBody>
      </p:sp>
    </p:spTree>
    <p:extLst>
      <p:ext uri="{BB962C8B-B14F-4D97-AF65-F5344CB8AC3E}">
        <p14:creationId xmlns:p14="http://schemas.microsoft.com/office/powerpoint/2010/main" val="3871746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2DADD-BEBB-9852-22B6-0FD8D81A9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69A64-F380-2EA3-9B68-7E6C99EA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9D65FC-8224-6726-8165-B71E64887B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complex query </a:t>
            </a:r>
            <a:r>
              <a:rPr lang="en-US" sz="1600" dirty="0">
                <a:solidFill>
                  <a:srgbClr val="1F2328"/>
                </a:solidFill>
                <a:latin typeface="-apple-system"/>
              </a:rPr>
              <a:t>will be executed 24/7 when users are accessing the web shop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. This query evaluates a small part of the permission list for the logged in user.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The query is consuming a lot of resources and especially at the first day of a new month lots of new employees are requesting the web shop.</a:t>
            </a:r>
          </a:p>
          <a:p>
            <a:pPr lvl="1"/>
            <a:r>
              <a:rPr lang="en-US" sz="1600" dirty="0"/>
              <a:t>This leads very often to timeouts and bad responding web shop experiences.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4C90D974-D7B7-E20A-B9A2-9C20A68A46D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38501346"/>
              </p:ext>
            </p:extLst>
          </p:nvPr>
        </p:nvGraphicFramePr>
        <p:xfrm>
          <a:off x="7428944" y="1665288"/>
          <a:ext cx="4425014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6923">
                  <a:extLst>
                    <a:ext uri="{9D8B030D-6E8A-4147-A177-3AD203B41FA5}">
                      <a16:colId xmlns:a16="http://schemas.microsoft.com/office/drawing/2014/main" val="2608591251"/>
                    </a:ext>
                  </a:extLst>
                </a:gridCol>
                <a:gridCol w="1108797">
                  <a:extLst>
                    <a:ext uri="{9D8B030D-6E8A-4147-A177-3AD203B41FA5}">
                      <a16:colId xmlns:a16="http://schemas.microsoft.com/office/drawing/2014/main" val="2114112737"/>
                    </a:ext>
                  </a:extLst>
                </a:gridCol>
                <a:gridCol w="989556">
                  <a:extLst>
                    <a:ext uri="{9D8B030D-6E8A-4147-A177-3AD203B41FA5}">
                      <a16:colId xmlns:a16="http://schemas.microsoft.com/office/drawing/2014/main" val="3183205547"/>
                    </a:ext>
                  </a:extLst>
                </a:gridCol>
                <a:gridCol w="799738">
                  <a:extLst>
                    <a:ext uri="{9D8B030D-6E8A-4147-A177-3AD203B41FA5}">
                      <a16:colId xmlns:a16="http://schemas.microsoft.com/office/drawing/2014/main" val="2228659088"/>
                    </a:ext>
                  </a:extLst>
                </a:gridCol>
              </a:tblGrid>
              <a:tr h="223203">
                <a:tc gridSpan="4">
                  <a:txBody>
                    <a:bodyPr/>
                    <a:lstStyle/>
                    <a:p>
                      <a:r>
                        <a:rPr lang="en-US" sz="1100" dirty="0" err="1"/>
                        <a:t>dbo.persons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17535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uid_person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43677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52949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centralsapaccount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998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ccc_aliasname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41324"/>
                  </a:ext>
                </a:extLst>
              </a:tr>
            </a:tbl>
          </a:graphicData>
        </a:graphic>
      </p:graphicFrame>
      <p:graphicFrame>
        <p:nvGraphicFramePr>
          <p:cNvPr id="8" name="Inhaltsplatzhalter 6">
            <a:extLst>
              <a:ext uri="{FF2B5EF4-FFF2-40B4-BE49-F238E27FC236}">
                <a16:creationId xmlns:a16="http://schemas.microsoft.com/office/drawing/2014/main" id="{87585A6A-6224-29F8-DE26-44CD5D4101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4694316"/>
              </p:ext>
            </p:extLst>
          </p:nvPr>
        </p:nvGraphicFramePr>
        <p:xfrm>
          <a:off x="7428944" y="3951288"/>
          <a:ext cx="4425013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6923">
                  <a:extLst>
                    <a:ext uri="{9D8B030D-6E8A-4147-A177-3AD203B41FA5}">
                      <a16:colId xmlns:a16="http://schemas.microsoft.com/office/drawing/2014/main" val="2608591251"/>
                    </a:ext>
                  </a:extLst>
                </a:gridCol>
                <a:gridCol w="1119396">
                  <a:extLst>
                    <a:ext uri="{9D8B030D-6E8A-4147-A177-3AD203B41FA5}">
                      <a16:colId xmlns:a16="http://schemas.microsoft.com/office/drawing/2014/main" val="2114112737"/>
                    </a:ext>
                  </a:extLst>
                </a:gridCol>
                <a:gridCol w="995819">
                  <a:extLst>
                    <a:ext uri="{9D8B030D-6E8A-4147-A177-3AD203B41FA5}">
                      <a16:colId xmlns:a16="http://schemas.microsoft.com/office/drawing/2014/main" val="3183205547"/>
                    </a:ext>
                  </a:extLst>
                </a:gridCol>
                <a:gridCol w="782875">
                  <a:extLst>
                    <a:ext uri="{9D8B030D-6E8A-4147-A177-3AD203B41FA5}">
                      <a16:colId xmlns:a16="http://schemas.microsoft.com/office/drawing/2014/main" val="2228659088"/>
                    </a:ext>
                  </a:extLst>
                </a:gridCol>
              </a:tblGrid>
              <a:tr h="223203">
                <a:tc gridSpan="4">
                  <a:txBody>
                    <a:bodyPr/>
                    <a:lstStyle/>
                    <a:p>
                      <a:r>
                        <a:rPr lang="en-US" sz="1100" dirty="0" err="1"/>
                        <a:t>dbo.sapusers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17535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uid_sapuser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43677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uid_person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52949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accnt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998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ccc_aliasname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41324"/>
                  </a:ext>
                </a:extLst>
              </a:tr>
            </a:tbl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29A57739-CE77-5D05-BA3A-B334850CDA03}"/>
              </a:ext>
            </a:extLst>
          </p:cNvPr>
          <p:cNvSpPr/>
          <p:nvPr/>
        </p:nvSpPr>
        <p:spPr>
          <a:xfrm>
            <a:off x="7296411" y="2461364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7BC7A41-EB7E-E52A-1A57-FF62E599BDDF}"/>
              </a:ext>
            </a:extLst>
          </p:cNvPr>
          <p:cNvSpPr/>
          <p:nvPr/>
        </p:nvSpPr>
        <p:spPr>
          <a:xfrm>
            <a:off x="7296411" y="270562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1D9D0D8-9172-BE6C-ED90-944E3A5D56C7}"/>
              </a:ext>
            </a:extLst>
          </p:cNvPr>
          <p:cNvSpPr/>
          <p:nvPr/>
        </p:nvSpPr>
        <p:spPr>
          <a:xfrm>
            <a:off x="7296410" y="474110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8AD52D07-9329-DAA6-BBD9-ED93BB865B52}"/>
              </a:ext>
            </a:extLst>
          </p:cNvPr>
          <p:cNvCxnSpPr>
            <a:stCxn id="13" idx="1"/>
            <a:endCxn id="12" idx="1"/>
          </p:cNvCxnSpPr>
          <p:nvPr/>
        </p:nvCxnSpPr>
        <p:spPr>
          <a:xfrm rot="10800000" flipH="1">
            <a:off x="7296409" y="2827751"/>
            <a:ext cx="1" cy="2035480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49054147-1D09-8A23-C94A-DD73517C7910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H="1" flipV="1">
            <a:off x="7296411" y="2583493"/>
            <a:ext cx="132532" cy="2279738"/>
          </a:xfrm>
          <a:prstGeom prst="bentConnector5">
            <a:avLst>
              <a:gd name="adj1" fmla="val 630876"/>
              <a:gd name="adj2" fmla="val 50000"/>
              <a:gd name="adj3" fmla="val 631637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4B58AF32-9980-86AF-B968-24283776015A}"/>
              </a:ext>
            </a:extLst>
          </p:cNvPr>
          <p:cNvSpPr txBox="1"/>
          <p:nvPr/>
        </p:nvSpPr>
        <p:spPr>
          <a:xfrm>
            <a:off x="6588690" y="3429000"/>
            <a:ext cx="49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653442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72CA-A1CE-07FD-8B8D-9EA20E8E5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00E6-F1A0-0EBE-2D57-DF391AF7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4AC39D-F259-0E73-F913-782159B40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].[persons]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sapusers</a:t>
            </a:r>
            <a:r>
              <a:rPr lang="en-US" b="1" dirty="0"/>
              <a:t>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stored procedure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stress_query</a:t>
            </a:r>
            <a:r>
              <a:rPr lang="en-US" dirty="0"/>
              <a:t>] is simulating the web shop activity.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01 - scenario 03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all table objects.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02 - scenario 02 – stress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query.sql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management procedure.</a:t>
            </a:r>
          </a:p>
        </p:txBody>
      </p:sp>
    </p:spTree>
    <p:extLst>
      <p:ext uri="{BB962C8B-B14F-4D97-AF65-F5344CB8AC3E}">
        <p14:creationId xmlns:p14="http://schemas.microsoft.com/office/powerpoint/2010/main" val="842522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8B7F6-CB84-3212-F880-3068A29E6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CF8F10-B84C-6951-4C45-C9369279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62805F-7A38-2E10-940D-774E2D786B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Avoid creating too deep nesting with SUB-Selects. They are difficult to read and may not be ideally optimized by the Query Optimizer.</a:t>
            </a:r>
          </a:p>
          <a:p>
            <a:r>
              <a:rPr lang="en-US" dirty="0"/>
              <a:t>OR statements on different attributes cannot always be used optimally by the query optimizer, despite both attributes being indexed. This is especially true if the attributes have a similar selectivity (cardinality).</a:t>
            </a:r>
          </a:p>
          <a:p>
            <a:r>
              <a:rPr lang="en-US" dirty="0"/>
              <a:t>To use the indexes on the attributes efficiently, it is better to use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UNION ALL </a:t>
            </a:r>
            <a:r>
              <a:rPr lang="en-US" dirty="0"/>
              <a:t>instead of </a:t>
            </a:r>
            <a:r>
              <a:rPr lang="en-US" b="1" dirty="0">
                <a:solidFill>
                  <a:srgbClr val="FF0000"/>
                </a:solidFill>
              </a:rPr>
              <a:t>OR</a:t>
            </a:r>
            <a:r>
              <a:rPr lang="en-US" dirty="0"/>
              <a:t>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33CCBC1-62DB-6250-D640-681F470CC8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A3DF15B4-123B-2B04-8388-EE8EB01E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9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0ACC6-96EA-C153-2A83-E5AA993A8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9EC098-F5FA-5FFD-BEB9-6DD20A2F5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#4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FA39534-FBA4-0E59-40BD-47079A6B58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Triggers, Functions, … - Exodus!</a:t>
            </a:r>
          </a:p>
        </p:txBody>
      </p:sp>
    </p:spTree>
    <p:extLst>
      <p:ext uri="{BB962C8B-B14F-4D97-AF65-F5344CB8AC3E}">
        <p14:creationId xmlns:p14="http://schemas.microsoft.com/office/powerpoint/2010/main" val="3891852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1164A-D2EA-1B0B-265C-E3F169681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1828B6-3939-99CA-2F44-2AEEE9A3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C3E07B-61DF-F752-9D8D-5CAC0C5126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customer's web shop runs without any complaints from customers during "normal" days.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As soon as special sales promotions are started (e.g. Black Friday, fire sale, ...), the system's performance collapses and customers complain that it takes a long time for placing an order in the system.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During peak times, the system reacts very slowly and cannot be used in some cases.</a:t>
            </a:r>
          </a:p>
          <a:p>
            <a:pPr lvl="1"/>
            <a:r>
              <a:rPr lang="en-US" sz="1600" dirty="0"/>
              <a:t>Customers often abandon their purchase attempts in frustration.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32928D-6136-A674-3230-8BFBCF2BC251}"/>
              </a:ext>
            </a:extLst>
          </p:cNvPr>
          <p:cNvSpPr/>
          <p:nvPr/>
        </p:nvSpPr>
        <p:spPr>
          <a:xfrm>
            <a:off x="7296411" y="2461364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28A3C57-CE27-5266-E999-4F1C3B69D7D2}"/>
              </a:ext>
            </a:extLst>
          </p:cNvPr>
          <p:cNvSpPr/>
          <p:nvPr/>
        </p:nvSpPr>
        <p:spPr>
          <a:xfrm>
            <a:off x="7296411" y="270562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7886DAF-7384-928D-1CE6-D1247437628B}"/>
              </a:ext>
            </a:extLst>
          </p:cNvPr>
          <p:cNvSpPr/>
          <p:nvPr/>
        </p:nvSpPr>
        <p:spPr>
          <a:xfrm>
            <a:off x="7296410" y="474110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68547F13-A422-D977-F94C-E9CED9F6599B}"/>
              </a:ext>
            </a:extLst>
          </p:cNvPr>
          <p:cNvSpPr txBox="1"/>
          <p:nvPr/>
        </p:nvSpPr>
        <p:spPr>
          <a:xfrm>
            <a:off x="6588690" y="3429000"/>
            <a:ext cx="49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OR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4A8B1D8-8824-2686-9778-7AA1E8AE5B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2903032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DF256-CDD1-1B1C-1B64-A3E95A68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4 - Workload</a:t>
            </a:r>
          </a:p>
        </p:txBody>
      </p:sp>
      <p:pic>
        <p:nvPicPr>
          <p:cNvPr id="1026" name="Picture 2" descr="webshop icon Stock-Illustration | Adobe Stock">
            <a:extLst>
              <a:ext uri="{FF2B5EF4-FFF2-40B4-BE49-F238E27FC236}">
                <a16:creationId xmlns:a16="http://schemas.microsoft.com/office/drawing/2014/main" id="{E0C6257F-7582-F72B-7CFD-D9F097FF0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t="2753" r="4145" b="3081"/>
          <a:stretch/>
        </p:blipFill>
        <p:spPr bwMode="auto">
          <a:xfrm>
            <a:off x="334965" y="1665288"/>
            <a:ext cx="873903" cy="9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ckoffice vector icon. vector filled flat symbol for mobile concept and  web design. Black filled glyph icon. Isolated sign, logo illustration.  Vector graphics. Stock-Vektorgrafik | Adobe Stock">
            <a:extLst>
              <a:ext uri="{FF2B5EF4-FFF2-40B4-BE49-F238E27FC236}">
                <a16:creationId xmlns:a16="http://schemas.microsoft.com/office/drawing/2014/main" id="{C4702702-2E15-5A6D-4C10-6B05B5B8B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2" t="18790" r="21155" b="4945"/>
          <a:stretch/>
        </p:blipFill>
        <p:spPr bwMode="auto">
          <a:xfrm>
            <a:off x="334965" y="3429000"/>
            <a:ext cx="1023580" cy="132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190687F-6CA6-1E99-C290-A97D4EAB6056}"/>
              </a:ext>
            </a:extLst>
          </p:cNvPr>
          <p:cNvGrpSpPr/>
          <p:nvPr/>
        </p:nvGrpSpPr>
        <p:grpSpPr>
          <a:xfrm>
            <a:off x="2607042" y="2571750"/>
            <a:ext cx="1117873" cy="1379277"/>
            <a:chOff x="3535090" y="2571750"/>
            <a:chExt cx="1117873" cy="1379277"/>
          </a:xfrm>
        </p:grpSpPr>
        <p:pic>
          <p:nvPicPr>
            <p:cNvPr id="1030" name="Picture 6" descr="web server - Openclipart">
              <a:extLst>
                <a:ext uri="{FF2B5EF4-FFF2-40B4-BE49-F238E27FC236}">
                  <a16:creationId xmlns:a16="http://schemas.microsoft.com/office/drawing/2014/main" id="{2ADD5814-D3E2-4B15-2953-78BFAEAAF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5090" y="2571750"/>
              <a:ext cx="1074762" cy="1379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EA3BE2A-4CE1-C18C-483A-45DE85F1DF05}"/>
                </a:ext>
              </a:extLst>
            </p:cNvPr>
            <p:cNvSpPr/>
            <p:nvPr/>
          </p:nvSpPr>
          <p:spPr>
            <a:xfrm>
              <a:off x="4572000" y="2571750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C915240-6448-FC65-A18E-2A7002150CE8}"/>
                </a:ext>
              </a:extLst>
            </p:cNvPr>
            <p:cNvSpPr/>
            <p:nvPr/>
          </p:nvSpPr>
          <p:spPr>
            <a:xfrm>
              <a:off x="4569370" y="3824821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1014F3C-3F60-3D08-6DEC-89A467399346}"/>
                </a:ext>
              </a:extLst>
            </p:cNvPr>
            <p:cNvSpPr/>
            <p:nvPr/>
          </p:nvSpPr>
          <p:spPr>
            <a:xfrm>
              <a:off x="4572000" y="3191409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F16A1FD-2681-D7E8-7A64-E44D606F326B}"/>
              </a:ext>
            </a:extLst>
          </p:cNvPr>
          <p:cNvGrpSpPr/>
          <p:nvPr/>
        </p:nvGrpSpPr>
        <p:grpSpPr>
          <a:xfrm>
            <a:off x="7978348" y="2571750"/>
            <a:ext cx="968206" cy="1379277"/>
            <a:chOff x="7978348" y="2571750"/>
            <a:chExt cx="968206" cy="1379277"/>
          </a:xfrm>
        </p:grpSpPr>
        <p:sp>
          <p:nvSpPr>
            <p:cNvPr id="6" name="Zylinder 5">
              <a:extLst>
                <a:ext uri="{FF2B5EF4-FFF2-40B4-BE49-F238E27FC236}">
                  <a16:creationId xmlns:a16="http://schemas.microsoft.com/office/drawing/2014/main" id="{49B466F3-BB53-B2C3-3373-E5F7AFA2B5A2}"/>
                </a:ext>
              </a:extLst>
            </p:cNvPr>
            <p:cNvSpPr/>
            <p:nvPr/>
          </p:nvSpPr>
          <p:spPr>
            <a:xfrm>
              <a:off x="8072651" y="2571750"/>
              <a:ext cx="873903" cy="1379277"/>
            </a:xfrm>
            <a:prstGeom prst="ca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SQL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927C664-CCE1-11EC-2A54-6B8566CE6D57}"/>
                </a:ext>
              </a:extLst>
            </p:cNvPr>
            <p:cNvSpPr/>
            <p:nvPr/>
          </p:nvSpPr>
          <p:spPr>
            <a:xfrm>
              <a:off x="7980978" y="2571750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462A0E80-15BC-A5EE-6B34-447A1000BC72}"/>
                </a:ext>
              </a:extLst>
            </p:cNvPr>
            <p:cNvSpPr/>
            <p:nvPr/>
          </p:nvSpPr>
          <p:spPr>
            <a:xfrm>
              <a:off x="7978348" y="3824821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3F6DE8CC-010A-477A-AC6B-4AD8A53D1372}"/>
                </a:ext>
              </a:extLst>
            </p:cNvPr>
            <p:cNvSpPr/>
            <p:nvPr/>
          </p:nvSpPr>
          <p:spPr>
            <a:xfrm>
              <a:off x="7980978" y="3191409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FF62822-DC5A-C836-D7D6-A11088200D31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3724915" y="2634853"/>
            <a:ext cx="425606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0D7BFA6-19C3-77CE-7E52-4DAC75D28D2D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3724915" y="3254512"/>
            <a:ext cx="425606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7B558C1-4854-42EA-B917-A97B429E12A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722285" y="3874170"/>
            <a:ext cx="4242723" cy="1375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20FC17E-37AC-0FB3-2667-B12E40E4091D}"/>
              </a:ext>
            </a:extLst>
          </p:cNvPr>
          <p:cNvSpPr txBox="1"/>
          <p:nvPr/>
        </p:nvSpPr>
        <p:spPr>
          <a:xfrm>
            <a:off x="3735625" y="2316748"/>
            <a:ext cx="424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Lucida Console" panose="020B0609040504020204" pitchFamily="49" charset="0"/>
              </a:rPr>
              <a:t>webshop.insert_order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7BA4003-7B39-2668-1289-D3803DDD0D1F}"/>
              </a:ext>
            </a:extLst>
          </p:cNvPr>
          <p:cNvSpPr txBox="1"/>
          <p:nvPr/>
        </p:nvSpPr>
        <p:spPr>
          <a:xfrm>
            <a:off x="3735625" y="2946735"/>
            <a:ext cx="424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Lucida Console" panose="020B0609040504020204" pitchFamily="49" charset="0"/>
              </a:rPr>
              <a:t>webshop.update_order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8B5EBFC-076E-B1E9-A1D0-BAD4AC891F1D}"/>
              </a:ext>
            </a:extLst>
          </p:cNvPr>
          <p:cNvSpPr txBox="1"/>
          <p:nvPr/>
        </p:nvSpPr>
        <p:spPr>
          <a:xfrm>
            <a:off x="3735625" y="3576722"/>
            <a:ext cx="424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Lucida Console" panose="020B0609040504020204" pitchFamily="49" charset="0"/>
              </a:rPr>
              <a:t>webshop.delete_order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1E1C9D0E-7E83-CF29-8923-1C89559DB028}"/>
              </a:ext>
            </a:extLst>
          </p:cNvPr>
          <p:cNvCxnSpPr>
            <a:stCxn id="1026" idx="3"/>
            <a:endCxn id="1030" idx="1"/>
          </p:cNvCxnSpPr>
          <p:nvPr/>
        </p:nvCxnSpPr>
        <p:spPr>
          <a:xfrm>
            <a:off x="1208868" y="2118519"/>
            <a:ext cx="1398174" cy="1142870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A72182EF-87EF-45E1-2A22-CE50DAC523E0}"/>
              </a:ext>
            </a:extLst>
          </p:cNvPr>
          <p:cNvCxnSpPr>
            <a:stCxn id="1028" idx="3"/>
            <a:endCxn id="1030" idx="1"/>
          </p:cNvCxnSpPr>
          <p:nvPr/>
        </p:nvCxnSpPr>
        <p:spPr>
          <a:xfrm flipV="1">
            <a:off x="1358545" y="3261389"/>
            <a:ext cx="1248497" cy="828017"/>
          </a:xfrm>
          <a:prstGeom prst="bentConnector3">
            <a:avLst>
              <a:gd name="adj1" fmla="val 4398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Microsoft SQL Server Agent im Data Warehouse Umfeld">
            <a:extLst>
              <a:ext uri="{FF2B5EF4-FFF2-40B4-BE49-F238E27FC236}">
                <a16:creationId xmlns:a16="http://schemas.microsoft.com/office/drawing/2014/main" id="{E49690CA-FF87-AB7A-FC91-DBAB21C0C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7" r="31905"/>
          <a:stretch/>
        </p:blipFill>
        <p:spPr bwMode="auto">
          <a:xfrm>
            <a:off x="9372600" y="4158444"/>
            <a:ext cx="1442113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4F690970-2A06-B07B-6B2C-D2482B37E1A8}"/>
              </a:ext>
            </a:extLst>
          </p:cNvPr>
          <p:cNvSpPr txBox="1"/>
          <p:nvPr/>
        </p:nvSpPr>
        <p:spPr>
          <a:xfrm>
            <a:off x="9372600" y="5575110"/>
            <a:ext cx="144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Job Server</a:t>
            </a:r>
          </a:p>
        </p:txBody>
      </p:sp>
      <p:graphicFrame>
        <p:nvGraphicFramePr>
          <p:cNvPr id="35" name="Tabelle 34">
            <a:extLst>
              <a:ext uri="{FF2B5EF4-FFF2-40B4-BE49-F238E27FC236}">
                <a16:creationId xmlns:a16="http://schemas.microsoft.com/office/drawing/2014/main" id="{E5233D8E-CE11-6A7F-A6BC-B66825FD4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352475"/>
              </p:ext>
            </p:extLst>
          </p:nvPr>
        </p:nvGraphicFramePr>
        <p:xfrm>
          <a:off x="9372600" y="2568325"/>
          <a:ext cx="2484438" cy="1352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4438">
                  <a:extLst>
                    <a:ext uri="{9D8B030D-6E8A-4147-A177-3AD203B41FA5}">
                      <a16:colId xmlns:a16="http://schemas.microsoft.com/office/drawing/2014/main" val="2795893339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webshop.customers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1178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webshop.orders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99213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webshop.lineitems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85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04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Break Times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/>
              <a:t>09:00 – 10:30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10:30 – 11:00		Coffee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11:00 – 12:30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12:30 – 13:30		Lunch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13:30 – 15:00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15:00 – 15:30		Coffee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15:30 – 16:45 / 17:00	Session</a:t>
            </a:r>
          </a:p>
        </p:txBody>
      </p:sp>
    </p:spTree>
    <p:extLst>
      <p:ext uri="{BB962C8B-B14F-4D97-AF65-F5344CB8AC3E}">
        <p14:creationId xmlns:p14="http://schemas.microsoft.com/office/powerpoint/2010/main" val="320370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6C95F-FCB1-A51E-BF18-16623A9B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List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C3EFE6-35B9-9AA1-35A3-B1D8A4A7F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7333384" cy="4572000"/>
          </a:xfrm>
        </p:spPr>
        <p:txBody>
          <a:bodyPr>
            <a:normAutofit/>
          </a:bodyPr>
          <a:lstStyle/>
          <a:p>
            <a:r>
              <a:rPr lang="en-US" sz="1600" dirty="0"/>
              <a:t>Download </a:t>
            </a:r>
            <a:r>
              <a:rPr lang="en-US" sz="1600" dirty="0" err="1"/>
              <a:t>ERP_Demo</a:t>
            </a:r>
            <a:r>
              <a:rPr lang="en-US" sz="1600" dirty="0"/>
              <a:t> Database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https://www.db-berater.de/downloads/ERP_DEMO_2012.BAK</a:t>
            </a:r>
            <a:endParaRPr lang="en-US" sz="1600" dirty="0"/>
          </a:p>
          <a:p>
            <a:r>
              <a:rPr lang="en-US" sz="1600" dirty="0"/>
              <a:t>Download Workshop Solution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https://github.com/db-berater/speedup-your-sql-code</a:t>
            </a:r>
            <a:endParaRPr lang="en-US" sz="1600" dirty="0"/>
          </a:p>
          <a:p>
            <a:r>
              <a:rPr lang="en-US" sz="1600" dirty="0"/>
              <a:t>Open the SSMS Project File in SSMS</a:t>
            </a:r>
          </a:p>
          <a:p>
            <a:r>
              <a:rPr lang="en-US" sz="1600" dirty="0"/>
              <a:t>Execute the following scripts</a:t>
            </a:r>
          </a:p>
          <a:p>
            <a:pPr lvl="1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0000 -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dbo.sp_restore_erp_demo.sql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0001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- Preparation of demo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databases.sql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600" dirty="0"/>
              <a:t>Check the version of the demo database</a:t>
            </a:r>
            <a:br>
              <a:rPr lang="en-US" sz="1600" dirty="0"/>
            </a:b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ERP_Demo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get_database_help_info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78889DE-0DDC-47E4-974D-4E0D15FF1B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833386" y="1794456"/>
            <a:ext cx="4023650" cy="1337051"/>
          </a:xfrm>
        </p:spPr>
      </p:pic>
    </p:spTree>
    <p:extLst>
      <p:ext uri="{BB962C8B-B14F-4D97-AF65-F5344CB8AC3E}">
        <p14:creationId xmlns:p14="http://schemas.microsoft.com/office/powerpoint/2010/main" val="355036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C02D4BB-8072-777B-D14E-94097CF6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SQL Code </a:t>
            </a:r>
            <a:r>
              <a:rPr lang="en-US" strike="sngStrike" dirty="0"/>
              <a:t>great</a:t>
            </a:r>
            <a:r>
              <a:rPr lang="en-US" dirty="0"/>
              <a:t> fast again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6706FF-B331-CD2E-8F3E-92F77346C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6777718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Why is SQL optimization important?</a:t>
            </a:r>
          </a:p>
          <a:p>
            <a:pPr lvl="1"/>
            <a:r>
              <a:rPr lang="en-US" b="1" dirty="0"/>
              <a:t>Performance Improvement</a:t>
            </a:r>
          </a:p>
          <a:p>
            <a:pPr lvl="2"/>
            <a:r>
              <a:rPr lang="en-US" dirty="0"/>
              <a:t>Efficient SQL code enhances database performance by reducing execution time and resource consumption.</a:t>
            </a:r>
          </a:p>
          <a:p>
            <a:pPr lvl="1"/>
            <a:r>
              <a:rPr lang="en-US" b="1" dirty="0"/>
              <a:t>Resource Utilization</a:t>
            </a:r>
          </a:p>
          <a:p>
            <a:pPr lvl="2"/>
            <a:r>
              <a:rPr lang="en-US" dirty="0"/>
              <a:t>Optimized SQL queries use fewer system resources like CPU, memory, and disk I/O for better scaling.</a:t>
            </a:r>
          </a:p>
          <a:p>
            <a:pPr lvl="1"/>
            <a:r>
              <a:rPr lang="en-US" b="1" dirty="0"/>
              <a:t>Scalability</a:t>
            </a:r>
          </a:p>
          <a:p>
            <a:pPr lvl="2"/>
            <a:r>
              <a:rPr lang="en-US" dirty="0"/>
              <a:t>Efficiently written SQL code can better handle increased data volume and user load.</a:t>
            </a:r>
          </a:p>
          <a:p>
            <a:pPr lvl="1"/>
            <a:r>
              <a:rPr lang="en-US" b="1" dirty="0"/>
              <a:t>Cost Savings</a:t>
            </a:r>
          </a:p>
          <a:p>
            <a:pPr lvl="2"/>
            <a:r>
              <a:rPr lang="en-US" dirty="0"/>
              <a:t>Reduced resource usage translates to cost savings, especially in cloud environments.</a:t>
            </a:r>
          </a:p>
          <a:p>
            <a:pPr lvl="1"/>
            <a:r>
              <a:rPr lang="en-US" b="1" dirty="0"/>
              <a:t>Reliability and Stability</a:t>
            </a:r>
          </a:p>
          <a:p>
            <a:pPr lvl="2"/>
            <a:r>
              <a:rPr lang="en-US" dirty="0"/>
              <a:t>Efficient queries are less likely to cause unexpected issues, such as timeouts or server crashes.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4EA7C144-7BD8-19D7-DDDF-3D5AFD667E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7580878" y="1665288"/>
            <a:ext cx="3924852" cy="39048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22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6F7A4-5F53-E90B-7446-E689769D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SQL Code fast again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15DFF-2B8F-A7B5-0A40-FF456E70CF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Objectives of this workshop</a:t>
            </a:r>
          </a:p>
          <a:p>
            <a:pPr lvl="1"/>
            <a:r>
              <a:rPr lang="en-US" dirty="0"/>
              <a:t>Identification of common SQL Coding errors and their impact on performance.</a:t>
            </a:r>
          </a:p>
          <a:p>
            <a:pPr lvl="1"/>
            <a:r>
              <a:rPr lang="en-US" dirty="0"/>
              <a:t>Techniques to improve the efficiency of SQL queries.</a:t>
            </a:r>
          </a:p>
          <a:p>
            <a:pPr lvl="1"/>
            <a:r>
              <a:rPr lang="en-US" dirty="0"/>
              <a:t>Practical examples and best practices to improve performance.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BCF8D45-C542-224F-28BE-097C8ABB58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2211" y="1665288"/>
            <a:ext cx="5584825" cy="4204145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747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571BE5-B71D-FFFF-95F2-7563C3CE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Topics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BF56D9F-9292-F522-0C69-FE07A8759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and best practices</a:t>
            </a:r>
          </a:p>
          <a:p>
            <a:pPr lvl="1"/>
            <a:r>
              <a:rPr lang="en-US" dirty="0"/>
              <a:t>using analysis and optimization tools </a:t>
            </a:r>
          </a:p>
          <a:p>
            <a:pPr lvl="1"/>
            <a:r>
              <a:rPr lang="en-US" dirty="0"/>
              <a:t>recommendations for improving query speed.</a:t>
            </a:r>
          </a:p>
          <a:p>
            <a:r>
              <a:rPr lang="en-US" dirty="0"/>
              <a:t>Detecting bad SQL code</a:t>
            </a:r>
          </a:p>
          <a:p>
            <a:pPr lvl="1"/>
            <a:r>
              <a:rPr lang="en-US" dirty="0"/>
              <a:t>Identifying inefficient queries and potential performance bottlenecks.</a:t>
            </a:r>
          </a:p>
          <a:p>
            <a:r>
              <a:rPr lang="en-US" dirty="0"/>
              <a:t>Optimization techniques</a:t>
            </a:r>
          </a:p>
          <a:p>
            <a:pPr lvl="1"/>
            <a:r>
              <a:rPr lang="en-US" dirty="0"/>
              <a:t>reducing hardware resources (CPU / IO)</a:t>
            </a:r>
          </a:p>
          <a:p>
            <a:pPr lvl="1"/>
            <a:r>
              <a:rPr lang="en-US" dirty="0"/>
              <a:t>reducing redundant queries</a:t>
            </a:r>
          </a:p>
          <a:p>
            <a:pPr lvl="1"/>
            <a:r>
              <a:rPr lang="en-US" dirty="0"/>
              <a:t>avoiding unnecessary joins</a:t>
            </a:r>
          </a:p>
          <a:p>
            <a:pPr lvl="1"/>
            <a:r>
              <a:rPr lang="en-US" dirty="0"/>
              <a:t>Using indexes</a:t>
            </a:r>
          </a:p>
        </p:txBody>
      </p:sp>
    </p:spTree>
    <p:extLst>
      <p:ext uri="{BB962C8B-B14F-4D97-AF65-F5344CB8AC3E}">
        <p14:creationId xmlns:p14="http://schemas.microsoft.com/office/powerpoint/2010/main" val="79318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3DFBC-C4E2-717F-999C-96909B21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best practices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6514BD-55B9-A72B-9182-9C57614A9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Query Store</a:t>
            </a:r>
          </a:p>
          <a:p>
            <a:r>
              <a:rPr lang="de-DE" dirty="0"/>
              <a:t>Performance Monitor / Resource Monitor</a:t>
            </a:r>
          </a:p>
          <a:p>
            <a:r>
              <a:rPr lang="de-DE" dirty="0"/>
              <a:t>Windows Admin Center</a:t>
            </a:r>
          </a:p>
          <a:p>
            <a:r>
              <a:rPr lang="de-DE" dirty="0"/>
              <a:t>Third Party Tools</a:t>
            </a:r>
          </a:p>
          <a:p>
            <a:pPr lvl="1"/>
            <a:r>
              <a:rPr lang="de-DE" dirty="0"/>
              <a:t>Redgate</a:t>
            </a:r>
          </a:p>
          <a:p>
            <a:pPr lvl="1"/>
            <a:r>
              <a:rPr lang="de-DE" dirty="0" err="1"/>
              <a:t>Idera</a:t>
            </a:r>
            <a:endParaRPr lang="de-DE" dirty="0"/>
          </a:p>
          <a:p>
            <a:pPr lvl="1"/>
            <a:r>
              <a:rPr lang="de-DE" dirty="0"/>
              <a:t>Solarwinds</a:t>
            </a:r>
          </a:p>
          <a:p>
            <a:pPr lvl="1"/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69944752"/>
      </p:ext>
    </p:extLst>
  </p:cSld>
  <p:clrMapOvr>
    <a:masterClrMapping/>
  </p:clrMapOvr>
</p:sld>
</file>

<file path=ppt/theme/theme1.xml><?xml version="1.0" encoding="utf-8"?>
<a:theme xmlns:a="http://schemas.openxmlformats.org/drawingml/2006/main" name="db-berater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b-berater" id="{85827739-E950-40BB-86D2-00AF6F3C8C72}" vid="{2B923C9B-446A-4E3F-A7F9-000C93CCE4E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db-berater</Template>
  <TotalTime>0</TotalTime>
  <Words>2177</Words>
  <Application>Microsoft Office PowerPoint</Application>
  <PresentationFormat>Breitbild</PresentationFormat>
  <Paragraphs>260</Paragraphs>
  <Slides>36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5" baseType="lpstr">
      <vt:lpstr>-apple-system</vt:lpstr>
      <vt:lpstr>Aptos</vt:lpstr>
      <vt:lpstr>Arial</vt:lpstr>
      <vt:lpstr>Calibri</vt:lpstr>
      <vt:lpstr>Cascadia Mono</vt:lpstr>
      <vt:lpstr>Consolas</vt:lpstr>
      <vt:lpstr>Lucida Console</vt:lpstr>
      <vt:lpstr>Segoe UI</vt:lpstr>
      <vt:lpstr>db-berater</vt:lpstr>
      <vt:lpstr>Accelerate your SQL Code Enhancing Database Efficiency for Faster, More Scalable Applications</vt:lpstr>
      <vt:lpstr>Uwe Ricken db Berater GmbH</vt:lpstr>
      <vt:lpstr>Challenge SQL Server real world scenarios</vt:lpstr>
      <vt:lpstr>Break Times</vt:lpstr>
      <vt:lpstr>Action List</vt:lpstr>
      <vt:lpstr>Make your SQL Code great fast again</vt:lpstr>
      <vt:lpstr>Make your SQL Code fast again</vt:lpstr>
      <vt:lpstr>Key Topics</vt:lpstr>
      <vt:lpstr>Tools and best practices</vt:lpstr>
      <vt:lpstr>Query Store</vt:lpstr>
      <vt:lpstr>Query Store – Microsoft SQL Server</vt:lpstr>
      <vt:lpstr>Query Store – Recommended Settings</vt:lpstr>
      <vt:lpstr>Query Store – Microsoft SQL Server</vt:lpstr>
      <vt:lpstr>Performance Monitor Windows Admin Center</vt:lpstr>
      <vt:lpstr>Windows Admin Center vs. PerfMon</vt:lpstr>
      <vt:lpstr>Windows Admin Center</vt:lpstr>
      <vt:lpstr>SQL Antipatterns</vt:lpstr>
      <vt:lpstr>SQL Antipatterns</vt:lpstr>
      <vt:lpstr>Scenario #1</vt:lpstr>
      <vt:lpstr>Scenario 1 – Problem Description</vt:lpstr>
      <vt:lpstr>Scenario 1 - Preparation</vt:lpstr>
      <vt:lpstr>Scenario 1 - Execution</vt:lpstr>
      <vt:lpstr>Scenario 1 - Findings </vt:lpstr>
      <vt:lpstr>Scenario #2</vt:lpstr>
      <vt:lpstr>Scenario 2 – Problem Description</vt:lpstr>
      <vt:lpstr>Scenario 2 - Workflow</vt:lpstr>
      <vt:lpstr>Scenario 2 - Preparation</vt:lpstr>
      <vt:lpstr>Scenario 2 - Execution</vt:lpstr>
      <vt:lpstr>Scenario 2 - Findings </vt:lpstr>
      <vt:lpstr>Scenario #3</vt:lpstr>
      <vt:lpstr>Scenario 2 – Problem Description</vt:lpstr>
      <vt:lpstr>Scenario 3 - Preparation</vt:lpstr>
      <vt:lpstr>Scenario 3 - Findings </vt:lpstr>
      <vt:lpstr>Scenario #4</vt:lpstr>
      <vt:lpstr>Scenario 4 – Problem Description</vt:lpstr>
      <vt:lpstr>Scenario 4 - Workload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Uwe Ricken</dc:creator>
  <cp:lastModifiedBy>Uwe Ricken</cp:lastModifiedBy>
  <cp:revision>1</cp:revision>
  <dcterms:created xsi:type="dcterms:W3CDTF">2024-11-09T16:26:01Z</dcterms:created>
  <dcterms:modified xsi:type="dcterms:W3CDTF">2025-02-14T05:34:33Z</dcterms:modified>
</cp:coreProperties>
</file>